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329" r:id="rId2"/>
    <p:sldId id="325" r:id="rId3"/>
    <p:sldId id="265" r:id="rId4"/>
    <p:sldId id="339" r:id="rId5"/>
    <p:sldId id="337" r:id="rId6"/>
    <p:sldId id="360" r:id="rId7"/>
    <p:sldId id="361" r:id="rId8"/>
    <p:sldId id="362" r:id="rId9"/>
    <p:sldId id="342" r:id="rId10"/>
    <p:sldId id="343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2" r:id="rId30"/>
    <p:sldId id="381" r:id="rId31"/>
    <p:sldId id="34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DD3"/>
    <a:srgbClr val="5E87D3"/>
    <a:srgbClr val="15115B"/>
    <a:srgbClr val="3E3457"/>
    <a:srgbClr val="1B368D"/>
    <a:srgbClr val="4F4E5A"/>
    <a:srgbClr val="F3F3F3"/>
    <a:srgbClr val="F9F9F9"/>
    <a:srgbClr val="E8E8E8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73801" autoAdjust="0"/>
  </p:normalViewPr>
  <p:slideViewPr>
    <p:cSldViewPr snapToGrid="0">
      <p:cViewPr varScale="1">
        <p:scale>
          <a:sx n="86" d="100"/>
          <a:sy n="86" d="100"/>
        </p:scale>
        <p:origin x="738" y="84"/>
      </p:cViewPr>
      <p:guideLst>
        <p:guide orient="horz" pos="4296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5582D-5F41-4E20-9437-D4B8D62264AC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91620-5216-49C6-863D-7A243751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51FD5-6332-4200-AB87-3E98F9B09AFA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47165-D121-4F3D-92F6-BE975E6DB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Slide Title</a:t>
            </a:r>
            <a:endParaRPr lang="en-CA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Content Placeholder 4"/>
          <p:cNvSpPr txBox="1">
            <a:spLocks/>
          </p:cNvSpPr>
          <p:nvPr userDrawn="1"/>
        </p:nvSpPr>
        <p:spPr>
          <a:xfrm>
            <a:off x="355600" y="1502366"/>
            <a:ext cx="11503891" cy="4270403"/>
          </a:xfrm>
          <a:prstGeom prst="rect">
            <a:avLst/>
          </a:prstGeom>
          <a:effectLst/>
          <a:sp3d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12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7765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0" y="1996689"/>
            <a:ext cx="11610493" cy="431146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8950225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46377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427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1140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992027"/>
            <a:ext cx="11604180" cy="402704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0987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22599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Knowledge Che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CA" dirty="0"/>
              <a:t>Knowledge Checks</a:t>
            </a:r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061700" y="1544468"/>
            <a:ext cx="844625" cy="1229035"/>
            <a:chOff x="8033725" y="1162759"/>
            <a:chExt cx="913268" cy="1749363"/>
          </a:xfrm>
        </p:grpSpPr>
        <p:pic>
          <p:nvPicPr>
            <p:cNvPr id="20" name="Picture 19" descr="Light Bulb_PC [Converted]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3725" y="1162759"/>
              <a:ext cx="884468" cy="14262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742" y="2629280"/>
              <a:ext cx="90225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69149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1" y="1568947"/>
            <a:ext cx="10474627" cy="4843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9963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Quiz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706100" y="1601900"/>
            <a:ext cx="1384524" cy="1420700"/>
            <a:chOff x="7689774" y="1349325"/>
            <a:chExt cx="1272001" cy="1510852"/>
          </a:xfrm>
        </p:grpSpPr>
        <p:grpSp>
          <p:nvGrpSpPr>
            <p:cNvPr id="7" name="Group 6"/>
            <p:cNvGrpSpPr/>
            <p:nvPr/>
          </p:nvGrpSpPr>
          <p:grpSpPr>
            <a:xfrm>
              <a:off x="7689774" y="1349325"/>
              <a:ext cx="1272001" cy="1047003"/>
              <a:chOff x="6400800" y="1856101"/>
              <a:chExt cx="1272001" cy="1047003"/>
            </a:xfrm>
          </p:grpSpPr>
          <p:grpSp>
            <p:nvGrpSpPr>
              <p:cNvPr id="9" name="Group 8"/>
              <p:cNvGrpSpPr/>
              <p:nvPr/>
            </p:nvGrpSpPr>
            <p:grpSpPr>
              <a:xfrm rot="20240561">
                <a:off x="6732529" y="1887201"/>
                <a:ext cx="940272" cy="940272"/>
                <a:chOff x="7090036" y="1856101"/>
                <a:chExt cx="940272" cy="940272"/>
              </a:xfrm>
            </p:grpSpPr>
            <p:sp>
              <p:nvSpPr>
                <p:cNvPr id="20" name="Freeform 112"/>
                <p:cNvSpPr>
                  <a:spLocks/>
                </p:cNvSpPr>
                <p:nvPr/>
              </p:nvSpPr>
              <p:spPr bwMode="auto">
                <a:xfrm>
                  <a:off x="7455978" y="1856101"/>
                  <a:ext cx="574330" cy="579409"/>
                </a:xfrm>
                <a:custGeom>
                  <a:avLst/>
                  <a:gdLst>
                    <a:gd name="T0" fmla="*/ 491 w 574"/>
                    <a:gd name="T1" fmla="*/ 83 h 580"/>
                    <a:gd name="T2" fmla="*/ 346 w 574"/>
                    <a:gd name="T3" fmla="*/ 0 h 580"/>
                    <a:gd name="T4" fmla="*/ 186 w 574"/>
                    <a:gd name="T5" fmla="*/ 171 h 580"/>
                    <a:gd name="T6" fmla="*/ 122 w 574"/>
                    <a:gd name="T7" fmla="*/ 238 h 580"/>
                    <a:gd name="T8" fmla="*/ 35 w 574"/>
                    <a:gd name="T9" fmla="*/ 332 h 580"/>
                    <a:gd name="T10" fmla="*/ 6 w 574"/>
                    <a:gd name="T11" fmla="*/ 387 h 580"/>
                    <a:gd name="T12" fmla="*/ 35 w 574"/>
                    <a:gd name="T13" fmla="*/ 480 h 580"/>
                    <a:gd name="T14" fmla="*/ 59 w 574"/>
                    <a:gd name="T15" fmla="*/ 504 h 580"/>
                    <a:gd name="T16" fmla="*/ 94 w 574"/>
                    <a:gd name="T17" fmla="*/ 540 h 580"/>
                    <a:gd name="T18" fmla="*/ 242 w 574"/>
                    <a:gd name="T19" fmla="*/ 540 h 580"/>
                    <a:gd name="T20" fmla="*/ 265 w 574"/>
                    <a:gd name="T21" fmla="*/ 518 h 580"/>
                    <a:gd name="T22" fmla="*/ 333 w 574"/>
                    <a:gd name="T23" fmla="*/ 455 h 580"/>
                    <a:gd name="T24" fmla="*/ 393 w 574"/>
                    <a:gd name="T25" fmla="*/ 399 h 580"/>
                    <a:gd name="T26" fmla="*/ 405 w 574"/>
                    <a:gd name="T27" fmla="*/ 387 h 580"/>
                    <a:gd name="T28" fmla="*/ 424 w 574"/>
                    <a:gd name="T29" fmla="*/ 369 h 580"/>
                    <a:gd name="T30" fmla="*/ 574 w 574"/>
                    <a:gd name="T31" fmla="*/ 228 h 580"/>
                    <a:gd name="T32" fmla="*/ 491 w 574"/>
                    <a:gd name="T33" fmla="*/ 83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4" h="580">
                      <a:moveTo>
                        <a:pt x="491" y="83"/>
                      </a:moveTo>
                      <a:cubicBezTo>
                        <a:pt x="448" y="40"/>
                        <a:pt x="397" y="12"/>
                        <a:pt x="346" y="0"/>
                      </a:cubicBezTo>
                      <a:cubicBezTo>
                        <a:pt x="186" y="171"/>
                        <a:pt x="186" y="171"/>
                        <a:pt x="186" y="171"/>
                      </a:cubicBezTo>
                      <a:cubicBezTo>
                        <a:pt x="122" y="238"/>
                        <a:pt x="122" y="238"/>
                        <a:pt x="122" y="238"/>
                      </a:cubicBezTo>
                      <a:cubicBezTo>
                        <a:pt x="35" y="332"/>
                        <a:pt x="35" y="332"/>
                        <a:pt x="35" y="332"/>
                      </a:cubicBezTo>
                      <a:cubicBezTo>
                        <a:pt x="19" y="348"/>
                        <a:pt x="10" y="367"/>
                        <a:pt x="6" y="387"/>
                      </a:cubicBezTo>
                      <a:cubicBezTo>
                        <a:pt x="0" y="419"/>
                        <a:pt x="9" y="455"/>
                        <a:pt x="35" y="480"/>
                      </a:cubicBezTo>
                      <a:cubicBezTo>
                        <a:pt x="59" y="504"/>
                        <a:pt x="59" y="504"/>
                        <a:pt x="59" y="504"/>
                      </a:cubicBezTo>
                      <a:cubicBezTo>
                        <a:pt x="94" y="540"/>
                        <a:pt x="94" y="540"/>
                        <a:pt x="94" y="540"/>
                      </a:cubicBezTo>
                      <a:cubicBezTo>
                        <a:pt x="135" y="580"/>
                        <a:pt x="201" y="580"/>
                        <a:pt x="242" y="540"/>
                      </a:cubicBezTo>
                      <a:cubicBezTo>
                        <a:pt x="265" y="518"/>
                        <a:pt x="265" y="518"/>
                        <a:pt x="265" y="518"/>
                      </a:cubicBezTo>
                      <a:cubicBezTo>
                        <a:pt x="333" y="455"/>
                        <a:pt x="333" y="455"/>
                        <a:pt x="333" y="455"/>
                      </a:cubicBezTo>
                      <a:cubicBezTo>
                        <a:pt x="393" y="399"/>
                        <a:pt x="393" y="399"/>
                        <a:pt x="393" y="399"/>
                      </a:cubicBezTo>
                      <a:cubicBezTo>
                        <a:pt x="405" y="387"/>
                        <a:pt x="405" y="387"/>
                        <a:pt x="405" y="387"/>
                      </a:cubicBezTo>
                      <a:cubicBezTo>
                        <a:pt x="424" y="369"/>
                        <a:pt x="424" y="369"/>
                        <a:pt x="424" y="369"/>
                      </a:cubicBezTo>
                      <a:cubicBezTo>
                        <a:pt x="574" y="228"/>
                        <a:pt x="574" y="228"/>
                        <a:pt x="574" y="228"/>
                      </a:cubicBezTo>
                      <a:cubicBezTo>
                        <a:pt x="562" y="177"/>
                        <a:pt x="534" y="126"/>
                        <a:pt x="491" y="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13"/>
                <p:cNvSpPr>
                  <a:spLocks/>
                </p:cNvSpPr>
                <p:nvPr/>
              </p:nvSpPr>
              <p:spPr bwMode="auto">
                <a:xfrm>
                  <a:off x="7090036" y="2323695"/>
                  <a:ext cx="467594" cy="472678"/>
                </a:xfrm>
                <a:custGeom>
                  <a:avLst/>
                  <a:gdLst>
                    <a:gd name="T0" fmla="*/ 223 w 472"/>
                    <a:gd name="T1" fmla="*/ 279 h 472"/>
                    <a:gd name="T2" fmla="*/ 23 w 472"/>
                    <a:gd name="T3" fmla="*/ 472 h 472"/>
                    <a:gd name="T4" fmla="*/ 365 w 472"/>
                    <a:gd name="T5" fmla="*/ 366 h 472"/>
                    <a:gd name="T6" fmla="*/ 472 w 472"/>
                    <a:gd name="T7" fmla="*/ 112 h 472"/>
                    <a:gd name="T8" fmla="*/ 449 w 472"/>
                    <a:gd name="T9" fmla="*/ 89 h 472"/>
                    <a:gd name="T10" fmla="*/ 425 w 472"/>
                    <a:gd name="T11" fmla="*/ 65 h 472"/>
                    <a:gd name="T12" fmla="*/ 407 w 472"/>
                    <a:gd name="T13" fmla="*/ 47 h 472"/>
                    <a:gd name="T14" fmla="*/ 405 w 472"/>
                    <a:gd name="T15" fmla="*/ 45 h 472"/>
                    <a:gd name="T16" fmla="*/ 387 w 472"/>
                    <a:gd name="T17" fmla="*/ 27 h 472"/>
                    <a:gd name="T18" fmla="*/ 360 w 472"/>
                    <a:gd name="T19" fmla="*/ 0 h 472"/>
                    <a:gd name="T20" fmla="*/ 106 w 472"/>
                    <a:gd name="T21" fmla="*/ 107 h 472"/>
                    <a:gd name="T22" fmla="*/ 105 w 472"/>
                    <a:gd name="T23" fmla="*/ 115 h 472"/>
                    <a:gd name="T24" fmla="*/ 0 w 472"/>
                    <a:gd name="T25" fmla="*/ 449 h 472"/>
                    <a:gd name="T26" fmla="*/ 193 w 472"/>
                    <a:gd name="T27" fmla="*/ 249 h 472"/>
                    <a:gd name="T28" fmla="*/ 205 w 472"/>
                    <a:gd name="T29" fmla="*/ 183 h 472"/>
                    <a:gd name="T30" fmla="*/ 289 w 472"/>
                    <a:gd name="T31" fmla="*/ 183 h 472"/>
                    <a:gd name="T32" fmla="*/ 289 w 472"/>
                    <a:gd name="T33" fmla="*/ 267 h 472"/>
                    <a:gd name="T34" fmla="*/ 223 w 472"/>
                    <a:gd name="T35" fmla="*/ 279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2" h="472">
                      <a:moveTo>
                        <a:pt x="223" y="279"/>
                      </a:moveTo>
                      <a:cubicBezTo>
                        <a:pt x="23" y="472"/>
                        <a:pt x="23" y="472"/>
                        <a:pt x="23" y="472"/>
                      </a:cubicBezTo>
                      <a:cubicBezTo>
                        <a:pt x="23" y="472"/>
                        <a:pt x="197" y="367"/>
                        <a:pt x="365" y="366"/>
                      </a:cubicBezTo>
                      <a:cubicBezTo>
                        <a:pt x="422" y="192"/>
                        <a:pt x="472" y="112"/>
                        <a:pt x="472" y="112"/>
                      </a:cubicBezTo>
                      <a:cubicBezTo>
                        <a:pt x="449" y="89"/>
                        <a:pt x="449" y="89"/>
                        <a:pt x="449" y="89"/>
                      </a:cubicBezTo>
                      <a:cubicBezTo>
                        <a:pt x="425" y="65"/>
                        <a:pt x="425" y="65"/>
                        <a:pt x="425" y="65"/>
                      </a:cubicBezTo>
                      <a:cubicBezTo>
                        <a:pt x="407" y="47"/>
                        <a:pt x="407" y="47"/>
                        <a:pt x="407" y="47"/>
                      </a:cubicBezTo>
                      <a:cubicBezTo>
                        <a:pt x="405" y="45"/>
                        <a:pt x="405" y="45"/>
                        <a:pt x="405" y="45"/>
                      </a:cubicBezTo>
                      <a:cubicBezTo>
                        <a:pt x="387" y="27"/>
                        <a:pt x="387" y="27"/>
                        <a:pt x="387" y="27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60" y="0"/>
                        <a:pt x="280" y="50"/>
                        <a:pt x="106" y="107"/>
                      </a:cubicBezTo>
                      <a:cubicBezTo>
                        <a:pt x="106" y="110"/>
                        <a:pt x="105" y="113"/>
                        <a:pt x="105" y="115"/>
                      </a:cubicBezTo>
                      <a:cubicBezTo>
                        <a:pt x="102" y="281"/>
                        <a:pt x="0" y="449"/>
                        <a:pt x="0" y="449"/>
                      </a:cubicBezTo>
                      <a:cubicBezTo>
                        <a:pt x="193" y="249"/>
                        <a:pt x="193" y="249"/>
                        <a:pt x="193" y="249"/>
                      </a:cubicBezTo>
                      <a:cubicBezTo>
                        <a:pt x="183" y="227"/>
                        <a:pt x="187" y="201"/>
                        <a:pt x="205" y="183"/>
                      </a:cubicBezTo>
                      <a:cubicBezTo>
                        <a:pt x="228" y="160"/>
                        <a:pt x="266" y="160"/>
                        <a:pt x="289" y="183"/>
                      </a:cubicBezTo>
                      <a:cubicBezTo>
                        <a:pt x="312" y="206"/>
                        <a:pt x="312" y="244"/>
                        <a:pt x="289" y="267"/>
                      </a:cubicBezTo>
                      <a:cubicBezTo>
                        <a:pt x="271" y="285"/>
                        <a:pt x="245" y="289"/>
                        <a:pt x="223" y="2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6400800" y="1856101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400800" y="2435510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6423581" y="2458291"/>
                <a:ext cx="422031" cy="422031"/>
              </a:xfrm>
              <a:prstGeom prst="mathMultiply">
                <a:avLst>
                  <a:gd name="adj1" fmla="val 2113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1173" y="1957969"/>
                <a:ext cx="215648" cy="263857"/>
                <a:chOff x="5549879" y="2539395"/>
                <a:chExt cx="215648" cy="263857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226770">
                  <a:off x="5686551" y="2539395"/>
                  <a:ext cx="78976" cy="26385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7623068">
                  <a:off x="5585575" y="2638904"/>
                  <a:ext cx="87208" cy="1586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407" y="2577335"/>
              <a:ext cx="116609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60" y="1146815"/>
            <a:ext cx="10267858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2" y="1568947"/>
            <a:ext cx="10260636" cy="484325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192833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Discussion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75553" y="1533215"/>
            <a:ext cx="1515071" cy="1612673"/>
            <a:chOff x="7376281" y="1181326"/>
            <a:chExt cx="1513372" cy="1718939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7376281" y="1181326"/>
              <a:ext cx="1412717" cy="1383577"/>
              <a:chOff x="3194051" y="1312863"/>
              <a:chExt cx="681038" cy="708025"/>
            </a:xfrm>
          </p:grpSpPr>
          <p:sp>
            <p:nvSpPr>
              <p:cNvPr id="7" name="Freeform 34"/>
              <p:cNvSpPr>
                <a:spLocks noEditPoints="1"/>
              </p:cNvSpPr>
              <p:nvPr/>
            </p:nvSpPr>
            <p:spPr bwMode="auto">
              <a:xfrm>
                <a:off x="3376613" y="1312863"/>
                <a:ext cx="325438" cy="385763"/>
              </a:xfrm>
              <a:custGeom>
                <a:avLst/>
                <a:gdLst>
                  <a:gd name="T0" fmla="*/ 293 w 478"/>
                  <a:gd name="T1" fmla="*/ 361 h 565"/>
                  <a:gd name="T2" fmla="*/ 297 w 478"/>
                  <a:gd name="T3" fmla="*/ 359 h 565"/>
                  <a:gd name="T4" fmla="*/ 372 w 478"/>
                  <a:gd name="T5" fmla="*/ 239 h 565"/>
                  <a:gd name="T6" fmla="*/ 239 w 478"/>
                  <a:gd name="T7" fmla="*/ 106 h 565"/>
                  <a:gd name="T8" fmla="*/ 106 w 478"/>
                  <a:gd name="T9" fmla="*/ 239 h 565"/>
                  <a:gd name="T10" fmla="*/ 181 w 478"/>
                  <a:gd name="T11" fmla="*/ 358 h 565"/>
                  <a:gd name="T12" fmla="*/ 190 w 478"/>
                  <a:gd name="T13" fmla="*/ 399 h 565"/>
                  <a:gd name="T14" fmla="*/ 231 w 478"/>
                  <a:gd name="T15" fmla="*/ 296 h 565"/>
                  <a:gd name="T16" fmla="*/ 260 w 478"/>
                  <a:gd name="T17" fmla="*/ 137 h 565"/>
                  <a:gd name="T18" fmla="*/ 295 w 478"/>
                  <a:gd name="T19" fmla="*/ 241 h 565"/>
                  <a:gd name="T20" fmla="*/ 288 w 478"/>
                  <a:gd name="T21" fmla="*/ 399 h 565"/>
                  <a:gd name="T22" fmla="*/ 288 w 478"/>
                  <a:gd name="T23" fmla="*/ 372 h 565"/>
                  <a:gd name="T24" fmla="*/ 361 w 478"/>
                  <a:gd name="T25" fmla="*/ 103 h 565"/>
                  <a:gd name="T26" fmla="*/ 375 w 478"/>
                  <a:gd name="T27" fmla="*/ 117 h 565"/>
                  <a:gd name="T28" fmla="*/ 415 w 478"/>
                  <a:gd name="T29" fmla="*/ 77 h 565"/>
                  <a:gd name="T30" fmla="*/ 391 w 478"/>
                  <a:gd name="T31" fmla="*/ 62 h 565"/>
                  <a:gd name="T32" fmla="*/ 103 w 478"/>
                  <a:gd name="T33" fmla="*/ 361 h 565"/>
                  <a:gd name="T34" fmla="*/ 117 w 478"/>
                  <a:gd name="T35" fmla="*/ 375 h 565"/>
                  <a:gd name="T36" fmla="*/ 77 w 478"/>
                  <a:gd name="T37" fmla="*/ 415 h 565"/>
                  <a:gd name="T38" fmla="*/ 62 w 478"/>
                  <a:gd name="T39" fmla="*/ 391 h 565"/>
                  <a:gd name="T40" fmla="*/ 375 w 478"/>
                  <a:gd name="T41" fmla="*/ 361 h 565"/>
                  <a:gd name="T42" fmla="*/ 361 w 478"/>
                  <a:gd name="T43" fmla="*/ 375 h 565"/>
                  <a:gd name="T44" fmla="*/ 401 w 478"/>
                  <a:gd name="T45" fmla="*/ 415 h 565"/>
                  <a:gd name="T46" fmla="*/ 416 w 478"/>
                  <a:gd name="T47" fmla="*/ 391 h 565"/>
                  <a:gd name="T48" fmla="*/ 117 w 478"/>
                  <a:gd name="T49" fmla="*/ 103 h 565"/>
                  <a:gd name="T50" fmla="*/ 103 w 478"/>
                  <a:gd name="T51" fmla="*/ 117 h 565"/>
                  <a:gd name="T52" fmla="*/ 63 w 478"/>
                  <a:gd name="T53" fmla="*/ 77 h 565"/>
                  <a:gd name="T54" fmla="*/ 87 w 478"/>
                  <a:gd name="T55" fmla="*/ 62 h 565"/>
                  <a:gd name="T56" fmla="*/ 181 w 478"/>
                  <a:gd name="T57" fmla="*/ 482 h 565"/>
                  <a:gd name="T58" fmla="*/ 297 w 478"/>
                  <a:gd name="T59" fmla="*/ 443 h 565"/>
                  <a:gd name="T60" fmla="*/ 181 w 478"/>
                  <a:gd name="T61" fmla="*/ 482 h 565"/>
                  <a:gd name="T62" fmla="*/ 185 w 478"/>
                  <a:gd name="T63" fmla="*/ 499 h 565"/>
                  <a:gd name="T64" fmla="*/ 283 w 478"/>
                  <a:gd name="T65" fmla="*/ 510 h 565"/>
                  <a:gd name="T66" fmla="*/ 297 w 478"/>
                  <a:gd name="T67" fmla="*/ 483 h 565"/>
                  <a:gd name="T68" fmla="*/ 297 w 478"/>
                  <a:gd name="T69" fmla="*/ 425 h 565"/>
                  <a:gd name="T70" fmla="*/ 181 w 478"/>
                  <a:gd name="T71" fmla="*/ 417 h 565"/>
                  <a:gd name="T72" fmla="*/ 248 w 478"/>
                  <a:gd name="T73" fmla="*/ 57 h 565"/>
                  <a:gd name="T74" fmla="*/ 230 w 478"/>
                  <a:gd name="T75" fmla="*/ 57 h 565"/>
                  <a:gd name="T76" fmla="*/ 229 w 478"/>
                  <a:gd name="T77" fmla="*/ 0 h 565"/>
                  <a:gd name="T78" fmla="*/ 257 w 478"/>
                  <a:gd name="T79" fmla="*/ 7 h 565"/>
                  <a:gd name="T80" fmla="*/ 421 w 478"/>
                  <a:gd name="T81" fmla="*/ 230 h 565"/>
                  <a:gd name="T82" fmla="*/ 421 w 478"/>
                  <a:gd name="T83" fmla="*/ 248 h 565"/>
                  <a:gd name="T84" fmla="*/ 478 w 478"/>
                  <a:gd name="T85" fmla="*/ 249 h 565"/>
                  <a:gd name="T86" fmla="*/ 471 w 478"/>
                  <a:gd name="T87" fmla="*/ 221 h 565"/>
                  <a:gd name="T88" fmla="*/ 57 w 478"/>
                  <a:gd name="T89" fmla="*/ 230 h 565"/>
                  <a:gd name="T90" fmla="*/ 57 w 478"/>
                  <a:gd name="T91" fmla="*/ 248 h 565"/>
                  <a:gd name="T92" fmla="*/ 0 w 478"/>
                  <a:gd name="T93" fmla="*/ 249 h 565"/>
                  <a:gd name="T94" fmla="*/ 7 w 478"/>
                  <a:gd name="T95" fmla="*/ 221 h 565"/>
                  <a:gd name="T96" fmla="*/ 274 w 478"/>
                  <a:gd name="T97" fmla="*/ 539 h 565"/>
                  <a:gd name="T98" fmla="*/ 231 w 478"/>
                  <a:gd name="T99" fmla="*/ 565 h 565"/>
                  <a:gd name="T100" fmla="*/ 189 w 478"/>
                  <a:gd name="T101" fmla="*/ 539 h 565"/>
                  <a:gd name="T102" fmla="*/ 156 w 478"/>
                  <a:gd name="T103" fmla="*/ 512 h 565"/>
                  <a:gd name="T104" fmla="*/ 152 w 478"/>
                  <a:gd name="T105" fmla="*/ 502 h 565"/>
                  <a:gd name="T106" fmla="*/ 161 w 478"/>
                  <a:gd name="T107" fmla="*/ 391 h 565"/>
                  <a:gd name="T108" fmla="*/ 103 w 478"/>
                  <a:gd name="T109" fmla="*/ 331 h 565"/>
                  <a:gd name="T110" fmla="*/ 128 w 478"/>
                  <a:gd name="T111" fmla="*/ 126 h 565"/>
                  <a:gd name="T112" fmla="*/ 350 w 478"/>
                  <a:gd name="T113" fmla="*/ 126 h 565"/>
                  <a:gd name="T114" fmla="*/ 375 w 478"/>
                  <a:gd name="T115" fmla="*/ 331 h 565"/>
                  <a:gd name="T116" fmla="*/ 317 w 478"/>
                  <a:gd name="T117" fmla="*/ 391 h 565"/>
                  <a:gd name="T118" fmla="*/ 326 w 478"/>
                  <a:gd name="T119" fmla="*/ 502 h 565"/>
                  <a:gd name="T120" fmla="*/ 299 w 478"/>
                  <a:gd name="T121" fmla="*/ 534 h 565"/>
                  <a:gd name="T122" fmla="*/ 289 w 478"/>
                  <a:gd name="T123" fmla="*/ 53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8" h="565">
                    <a:moveTo>
                      <a:pt x="293" y="361"/>
                    </a:move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4" y="360"/>
                      <a:pt x="295" y="359"/>
                      <a:pt x="297" y="359"/>
                    </a:cubicBezTo>
                    <a:cubicBezTo>
                      <a:pt x="319" y="348"/>
                      <a:pt x="338" y="334"/>
                      <a:pt x="351" y="314"/>
                    </a:cubicBezTo>
                    <a:cubicBezTo>
                      <a:pt x="364" y="295"/>
                      <a:pt x="372" y="271"/>
                      <a:pt x="372" y="239"/>
                    </a:cubicBezTo>
                    <a:cubicBezTo>
                      <a:pt x="372" y="207"/>
                      <a:pt x="356" y="172"/>
                      <a:pt x="330" y="146"/>
                    </a:cubicBezTo>
                    <a:cubicBezTo>
                      <a:pt x="306" y="122"/>
                      <a:pt x="274" y="106"/>
                      <a:pt x="239" y="106"/>
                    </a:cubicBezTo>
                    <a:cubicBezTo>
                      <a:pt x="204" y="106"/>
                      <a:pt x="172" y="122"/>
                      <a:pt x="148" y="146"/>
                    </a:cubicBezTo>
                    <a:cubicBezTo>
                      <a:pt x="122" y="172"/>
                      <a:pt x="106" y="207"/>
                      <a:pt x="106" y="239"/>
                    </a:cubicBezTo>
                    <a:cubicBezTo>
                      <a:pt x="106" y="271"/>
                      <a:pt x="114" y="295"/>
                      <a:pt x="127" y="314"/>
                    </a:cubicBezTo>
                    <a:cubicBezTo>
                      <a:pt x="140" y="333"/>
                      <a:pt x="158" y="347"/>
                      <a:pt x="181" y="358"/>
                    </a:cubicBezTo>
                    <a:cubicBezTo>
                      <a:pt x="186" y="360"/>
                      <a:pt x="190" y="366"/>
                      <a:pt x="190" y="372"/>
                    </a:cubicBezTo>
                    <a:cubicBezTo>
                      <a:pt x="190" y="399"/>
                      <a:pt x="190" y="399"/>
                      <a:pt x="190" y="399"/>
                    </a:cubicBezTo>
                    <a:cubicBezTo>
                      <a:pt x="224" y="399"/>
                      <a:pt x="224" y="399"/>
                      <a:pt x="224" y="399"/>
                    </a:cubicBezTo>
                    <a:cubicBezTo>
                      <a:pt x="231" y="296"/>
                      <a:pt x="231" y="296"/>
                      <a:pt x="231" y="296"/>
                    </a:cubicBezTo>
                    <a:cubicBezTo>
                      <a:pt x="173" y="305"/>
                      <a:pt x="173" y="305"/>
                      <a:pt x="173" y="305"/>
                    </a:cubicBezTo>
                    <a:cubicBezTo>
                      <a:pt x="260" y="137"/>
                      <a:pt x="260" y="137"/>
                      <a:pt x="260" y="137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54" y="399"/>
                      <a:pt x="254" y="399"/>
                      <a:pt x="254" y="399"/>
                    </a:cubicBezTo>
                    <a:cubicBezTo>
                      <a:pt x="288" y="399"/>
                      <a:pt x="288" y="399"/>
                      <a:pt x="288" y="399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68"/>
                      <a:pt x="290" y="364"/>
                      <a:pt x="293" y="361"/>
                    </a:cubicBezTo>
                    <a:close/>
                    <a:moveTo>
                      <a:pt x="361" y="103"/>
                    </a:moveTo>
                    <a:cubicBezTo>
                      <a:pt x="359" y="106"/>
                      <a:pt x="360" y="111"/>
                      <a:pt x="364" y="114"/>
                    </a:cubicBezTo>
                    <a:cubicBezTo>
                      <a:pt x="367" y="118"/>
                      <a:pt x="372" y="119"/>
                      <a:pt x="375" y="117"/>
                    </a:cubicBezTo>
                    <a:cubicBezTo>
                      <a:pt x="416" y="87"/>
                      <a:pt x="416" y="87"/>
                      <a:pt x="416" y="87"/>
                    </a:cubicBezTo>
                    <a:cubicBezTo>
                      <a:pt x="419" y="85"/>
                      <a:pt x="419" y="81"/>
                      <a:pt x="415" y="77"/>
                    </a:cubicBezTo>
                    <a:cubicBezTo>
                      <a:pt x="401" y="63"/>
                      <a:pt x="401" y="63"/>
                      <a:pt x="401" y="63"/>
                    </a:cubicBezTo>
                    <a:cubicBezTo>
                      <a:pt x="397" y="59"/>
                      <a:pt x="393" y="59"/>
                      <a:pt x="391" y="62"/>
                    </a:cubicBezTo>
                    <a:cubicBezTo>
                      <a:pt x="361" y="103"/>
                      <a:pt x="361" y="103"/>
                      <a:pt x="361" y="103"/>
                    </a:cubicBezTo>
                    <a:close/>
                    <a:moveTo>
                      <a:pt x="103" y="361"/>
                    </a:moveTo>
                    <a:cubicBezTo>
                      <a:pt x="106" y="359"/>
                      <a:pt x="111" y="360"/>
                      <a:pt x="114" y="364"/>
                    </a:cubicBezTo>
                    <a:cubicBezTo>
                      <a:pt x="118" y="367"/>
                      <a:pt x="119" y="372"/>
                      <a:pt x="117" y="375"/>
                    </a:cubicBezTo>
                    <a:cubicBezTo>
                      <a:pt x="87" y="416"/>
                      <a:pt x="87" y="416"/>
                      <a:pt x="87" y="416"/>
                    </a:cubicBezTo>
                    <a:cubicBezTo>
                      <a:pt x="85" y="419"/>
                      <a:pt x="81" y="419"/>
                      <a:pt x="77" y="415"/>
                    </a:cubicBezTo>
                    <a:cubicBezTo>
                      <a:pt x="63" y="401"/>
                      <a:pt x="63" y="401"/>
                      <a:pt x="63" y="401"/>
                    </a:cubicBezTo>
                    <a:cubicBezTo>
                      <a:pt x="59" y="397"/>
                      <a:pt x="59" y="393"/>
                      <a:pt x="62" y="391"/>
                    </a:cubicBezTo>
                    <a:cubicBezTo>
                      <a:pt x="103" y="361"/>
                      <a:pt x="103" y="361"/>
                      <a:pt x="103" y="361"/>
                    </a:cubicBezTo>
                    <a:close/>
                    <a:moveTo>
                      <a:pt x="375" y="361"/>
                    </a:moveTo>
                    <a:cubicBezTo>
                      <a:pt x="372" y="359"/>
                      <a:pt x="367" y="360"/>
                      <a:pt x="364" y="364"/>
                    </a:cubicBezTo>
                    <a:cubicBezTo>
                      <a:pt x="360" y="367"/>
                      <a:pt x="359" y="372"/>
                      <a:pt x="361" y="375"/>
                    </a:cubicBezTo>
                    <a:cubicBezTo>
                      <a:pt x="391" y="416"/>
                      <a:pt x="391" y="416"/>
                      <a:pt x="391" y="416"/>
                    </a:cubicBezTo>
                    <a:cubicBezTo>
                      <a:pt x="393" y="419"/>
                      <a:pt x="397" y="419"/>
                      <a:pt x="401" y="415"/>
                    </a:cubicBezTo>
                    <a:cubicBezTo>
                      <a:pt x="415" y="401"/>
                      <a:pt x="415" y="401"/>
                      <a:pt x="415" y="401"/>
                    </a:cubicBezTo>
                    <a:cubicBezTo>
                      <a:pt x="419" y="397"/>
                      <a:pt x="419" y="393"/>
                      <a:pt x="416" y="391"/>
                    </a:cubicBezTo>
                    <a:cubicBezTo>
                      <a:pt x="375" y="361"/>
                      <a:pt x="375" y="361"/>
                      <a:pt x="375" y="361"/>
                    </a:cubicBezTo>
                    <a:close/>
                    <a:moveTo>
                      <a:pt x="117" y="103"/>
                    </a:moveTo>
                    <a:cubicBezTo>
                      <a:pt x="119" y="106"/>
                      <a:pt x="118" y="111"/>
                      <a:pt x="114" y="114"/>
                    </a:cubicBezTo>
                    <a:cubicBezTo>
                      <a:pt x="111" y="118"/>
                      <a:pt x="106" y="119"/>
                      <a:pt x="103" y="11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59" y="85"/>
                      <a:pt x="59" y="81"/>
                      <a:pt x="63" y="7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1" y="59"/>
                      <a:pt x="85" y="59"/>
                      <a:pt x="87" y="62"/>
                    </a:cubicBezTo>
                    <a:cubicBezTo>
                      <a:pt x="117" y="103"/>
                      <a:pt x="117" y="103"/>
                      <a:pt x="117" y="103"/>
                    </a:cubicBezTo>
                    <a:close/>
                    <a:moveTo>
                      <a:pt x="181" y="482"/>
                    </a:moveTo>
                    <a:cubicBezTo>
                      <a:pt x="297" y="465"/>
                      <a:pt x="297" y="465"/>
                      <a:pt x="297" y="465"/>
                    </a:cubicBezTo>
                    <a:cubicBezTo>
                      <a:pt x="297" y="443"/>
                      <a:pt x="297" y="443"/>
                      <a:pt x="297" y="443"/>
                    </a:cubicBezTo>
                    <a:cubicBezTo>
                      <a:pt x="181" y="460"/>
                      <a:pt x="181" y="460"/>
                      <a:pt x="181" y="460"/>
                    </a:cubicBezTo>
                    <a:cubicBezTo>
                      <a:pt x="181" y="482"/>
                      <a:pt x="181" y="482"/>
                      <a:pt x="181" y="482"/>
                    </a:cubicBezTo>
                    <a:close/>
                    <a:moveTo>
                      <a:pt x="297" y="483"/>
                    </a:moveTo>
                    <a:cubicBezTo>
                      <a:pt x="185" y="499"/>
                      <a:pt x="185" y="499"/>
                      <a:pt x="185" y="499"/>
                    </a:cubicBezTo>
                    <a:cubicBezTo>
                      <a:pt x="195" y="510"/>
                      <a:pt x="195" y="510"/>
                      <a:pt x="195" y="510"/>
                    </a:cubicBezTo>
                    <a:cubicBezTo>
                      <a:pt x="283" y="510"/>
                      <a:pt x="283" y="510"/>
                      <a:pt x="283" y="510"/>
                    </a:cubicBezTo>
                    <a:cubicBezTo>
                      <a:pt x="297" y="496"/>
                      <a:pt x="297" y="496"/>
                      <a:pt x="297" y="496"/>
                    </a:cubicBezTo>
                    <a:cubicBezTo>
                      <a:pt x="297" y="483"/>
                      <a:pt x="297" y="483"/>
                      <a:pt x="297" y="483"/>
                    </a:cubicBezTo>
                    <a:close/>
                    <a:moveTo>
                      <a:pt x="181" y="442"/>
                    </a:moveTo>
                    <a:cubicBezTo>
                      <a:pt x="297" y="425"/>
                      <a:pt x="297" y="425"/>
                      <a:pt x="297" y="425"/>
                    </a:cubicBezTo>
                    <a:cubicBezTo>
                      <a:pt x="297" y="417"/>
                      <a:pt x="297" y="417"/>
                      <a:pt x="297" y="417"/>
                    </a:cubicBezTo>
                    <a:cubicBezTo>
                      <a:pt x="181" y="417"/>
                      <a:pt x="181" y="417"/>
                      <a:pt x="181" y="417"/>
                    </a:cubicBezTo>
                    <a:cubicBezTo>
                      <a:pt x="181" y="442"/>
                      <a:pt x="181" y="442"/>
                      <a:pt x="181" y="442"/>
                    </a:cubicBezTo>
                    <a:close/>
                    <a:moveTo>
                      <a:pt x="248" y="57"/>
                    </a:moveTo>
                    <a:cubicBezTo>
                      <a:pt x="248" y="60"/>
                      <a:pt x="244" y="62"/>
                      <a:pt x="239" y="62"/>
                    </a:cubicBezTo>
                    <a:cubicBezTo>
                      <a:pt x="234" y="62"/>
                      <a:pt x="230" y="60"/>
                      <a:pt x="230" y="57"/>
                    </a:cubicBezTo>
                    <a:cubicBezTo>
                      <a:pt x="221" y="7"/>
                      <a:pt x="221" y="7"/>
                      <a:pt x="221" y="7"/>
                    </a:cubicBezTo>
                    <a:cubicBezTo>
                      <a:pt x="220" y="3"/>
                      <a:pt x="224" y="0"/>
                      <a:pt x="22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54" y="0"/>
                      <a:pt x="258" y="3"/>
                      <a:pt x="257" y="7"/>
                    </a:cubicBezTo>
                    <a:cubicBezTo>
                      <a:pt x="248" y="57"/>
                      <a:pt x="248" y="57"/>
                      <a:pt x="248" y="57"/>
                    </a:cubicBezTo>
                    <a:close/>
                    <a:moveTo>
                      <a:pt x="421" y="230"/>
                    </a:moveTo>
                    <a:cubicBezTo>
                      <a:pt x="418" y="230"/>
                      <a:pt x="416" y="234"/>
                      <a:pt x="416" y="239"/>
                    </a:cubicBezTo>
                    <a:cubicBezTo>
                      <a:pt x="416" y="244"/>
                      <a:pt x="418" y="248"/>
                      <a:pt x="421" y="248"/>
                    </a:cubicBezTo>
                    <a:cubicBezTo>
                      <a:pt x="471" y="257"/>
                      <a:pt x="471" y="257"/>
                      <a:pt x="471" y="257"/>
                    </a:cubicBezTo>
                    <a:cubicBezTo>
                      <a:pt x="475" y="258"/>
                      <a:pt x="478" y="254"/>
                      <a:pt x="478" y="249"/>
                    </a:cubicBezTo>
                    <a:cubicBezTo>
                      <a:pt x="478" y="229"/>
                      <a:pt x="478" y="229"/>
                      <a:pt x="478" y="229"/>
                    </a:cubicBezTo>
                    <a:cubicBezTo>
                      <a:pt x="478" y="224"/>
                      <a:pt x="475" y="220"/>
                      <a:pt x="471" y="221"/>
                    </a:cubicBezTo>
                    <a:cubicBezTo>
                      <a:pt x="421" y="230"/>
                      <a:pt x="421" y="230"/>
                      <a:pt x="421" y="230"/>
                    </a:cubicBezTo>
                    <a:close/>
                    <a:moveTo>
                      <a:pt x="57" y="230"/>
                    </a:moveTo>
                    <a:cubicBezTo>
                      <a:pt x="60" y="230"/>
                      <a:pt x="62" y="234"/>
                      <a:pt x="62" y="239"/>
                    </a:cubicBezTo>
                    <a:cubicBezTo>
                      <a:pt x="62" y="244"/>
                      <a:pt x="60" y="248"/>
                      <a:pt x="57" y="248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3" y="258"/>
                      <a:pt x="0" y="254"/>
                      <a:pt x="0" y="24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4"/>
                      <a:pt x="3" y="220"/>
                      <a:pt x="7" y="221"/>
                    </a:cubicBezTo>
                    <a:cubicBezTo>
                      <a:pt x="57" y="230"/>
                      <a:pt x="57" y="230"/>
                      <a:pt x="57" y="230"/>
                    </a:cubicBezTo>
                    <a:close/>
                    <a:moveTo>
                      <a:pt x="274" y="539"/>
                    </a:moveTo>
                    <a:cubicBezTo>
                      <a:pt x="274" y="553"/>
                      <a:pt x="262" y="565"/>
                      <a:pt x="247" y="565"/>
                    </a:cubicBezTo>
                    <a:cubicBezTo>
                      <a:pt x="231" y="565"/>
                      <a:pt x="231" y="565"/>
                      <a:pt x="231" y="565"/>
                    </a:cubicBezTo>
                    <a:cubicBezTo>
                      <a:pt x="216" y="565"/>
                      <a:pt x="204" y="553"/>
                      <a:pt x="204" y="539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4" y="539"/>
                      <a:pt x="181" y="537"/>
                      <a:pt x="178" y="534"/>
                    </a:cubicBezTo>
                    <a:cubicBezTo>
                      <a:pt x="156" y="512"/>
                      <a:pt x="156" y="512"/>
                      <a:pt x="156" y="512"/>
                    </a:cubicBezTo>
                    <a:cubicBezTo>
                      <a:pt x="154" y="509"/>
                      <a:pt x="152" y="505"/>
                      <a:pt x="152" y="502"/>
                    </a:cubicBezTo>
                    <a:cubicBezTo>
                      <a:pt x="152" y="502"/>
                      <a:pt x="152" y="502"/>
                      <a:pt x="152" y="502"/>
                    </a:cubicBezTo>
                    <a:cubicBezTo>
                      <a:pt x="152" y="404"/>
                      <a:pt x="152" y="404"/>
                      <a:pt x="152" y="404"/>
                    </a:cubicBezTo>
                    <a:cubicBezTo>
                      <a:pt x="152" y="398"/>
                      <a:pt x="156" y="393"/>
                      <a:pt x="161" y="391"/>
                    </a:cubicBezTo>
                    <a:cubicBezTo>
                      <a:pt x="161" y="380"/>
                      <a:pt x="161" y="380"/>
                      <a:pt x="161" y="380"/>
                    </a:cubicBezTo>
                    <a:cubicBezTo>
                      <a:pt x="137" y="368"/>
                      <a:pt x="118" y="352"/>
                      <a:pt x="103" y="331"/>
                    </a:cubicBezTo>
                    <a:cubicBezTo>
                      <a:pt x="87" y="307"/>
                      <a:pt x="77" y="277"/>
                      <a:pt x="77" y="239"/>
                    </a:cubicBezTo>
                    <a:cubicBezTo>
                      <a:pt x="77" y="199"/>
                      <a:pt x="97" y="157"/>
                      <a:pt x="128" y="126"/>
                    </a:cubicBezTo>
                    <a:cubicBezTo>
                      <a:pt x="157" y="97"/>
                      <a:pt x="196" y="77"/>
                      <a:pt x="239" y="77"/>
                    </a:cubicBezTo>
                    <a:cubicBezTo>
                      <a:pt x="282" y="77"/>
                      <a:pt x="321" y="97"/>
                      <a:pt x="350" y="126"/>
                    </a:cubicBezTo>
                    <a:cubicBezTo>
                      <a:pt x="381" y="157"/>
                      <a:pt x="401" y="199"/>
                      <a:pt x="401" y="239"/>
                    </a:cubicBezTo>
                    <a:cubicBezTo>
                      <a:pt x="401" y="277"/>
                      <a:pt x="391" y="307"/>
                      <a:pt x="375" y="331"/>
                    </a:cubicBezTo>
                    <a:cubicBezTo>
                      <a:pt x="360" y="352"/>
                      <a:pt x="341" y="368"/>
                      <a:pt x="317" y="380"/>
                    </a:cubicBezTo>
                    <a:cubicBezTo>
                      <a:pt x="317" y="391"/>
                      <a:pt x="317" y="391"/>
                      <a:pt x="317" y="391"/>
                    </a:cubicBezTo>
                    <a:cubicBezTo>
                      <a:pt x="322" y="393"/>
                      <a:pt x="326" y="398"/>
                      <a:pt x="326" y="404"/>
                    </a:cubicBezTo>
                    <a:cubicBezTo>
                      <a:pt x="326" y="502"/>
                      <a:pt x="326" y="502"/>
                      <a:pt x="326" y="502"/>
                    </a:cubicBezTo>
                    <a:cubicBezTo>
                      <a:pt x="326" y="506"/>
                      <a:pt x="324" y="510"/>
                      <a:pt x="321" y="513"/>
                    </a:cubicBezTo>
                    <a:cubicBezTo>
                      <a:pt x="299" y="534"/>
                      <a:pt x="299" y="534"/>
                      <a:pt x="299" y="534"/>
                    </a:cubicBezTo>
                    <a:cubicBezTo>
                      <a:pt x="297" y="537"/>
                      <a:pt x="293" y="539"/>
                      <a:pt x="289" y="539"/>
                    </a:cubicBezTo>
                    <a:cubicBezTo>
                      <a:pt x="289" y="539"/>
                      <a:pt x="289" y="539"/>
                      <a:pt x="289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35"/>
              <p:cNvSpPr>
                <a:spLocks/>
              </p:cNvSpPr>
              <p:nvPr/>
            </p:nvSpPr>
            <p:spPr bwMode="auto">
              <a:xfrm>
                <a:off x="3257551" y="1589088"/>
                <a:ext cx="125413" cy="157163"/>
              </a:xfrm>
              <a:custGeom>
                <a:avLst/>
                <a:gdLst>
                  <a:gd name="T0" fmla="*/ 93 w 186"/>
                  <a:gd name="T1" fmla="*/ 0 h 230"/>
                  <a:gd name="T2" fmla="*/ 0 w 186"/>
                  <a:gd name="T3" fmla="*/ 90 h 230"/>
                  <a:gd name="T4" fmla="*/ 93 w 186"/>
                  <a:gd name="T5" fmla="*/ 230 h 230"/>
                  <a:gd name="T6" fmla="*/ 186 w 186"/>
                  <a:gd name="T7" fmla="*/ 90 h 230"/>
                  <a:gd name="T8" fmla="*/ 93 w 186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30">
                    <a:moveTo>
                      <a:pt x="93" y="0"/>
                    </a:moveTo>
                    <a:cubicBezTo>
                      <a:pt x="42" y="0"/>
                      <a:pt x="0" y="40"/>
                      <a:pt x="0" y="90"/>
                    </a:cubicBezTo>
                    <a:cubicBezTo>
                      <a:pt x="0" y="137"/>
                      <a:pt x="35" y="230"/>
                      <a:pt x="93" y="230"/>
                    </a:cubicBezTo>
                    <a:cubicBezTo>
                      <a:pt x="151" y="230"/>
                      <a:pt x="186" y="137"/>
                      <a:pt x="186" y="90"/>
                    </a:cubicBezTo>
                    <a:cubicBezTo>
                      <a:pt x="186" y="40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36"/>
              <p:cNvSpPr>
                <a:spLocks/>
              </p:cNvSpPr>
              <p:nvPr/>
            </p:nvSpPr>
            <p:spPr bwMode="auto">
              <a:xfrm>
                <a:off x="3194051" y="1771650"/>
                <a:ext cx="230188" cy="249238"/>
              </a:xfrm>
              <a:custGeom>
                <a:avLst/>
                <a:gdLst>
                  <a:gd name="T0" fmla="*/ 119 w 338"/>
                  <a:gd name="T1" fmla="*/ 4 h 366"/>
                  <a:gd name="T2" fmla="*/ 183 w 338"/>
                  <a:gd name="T3" fmla="*/ 49 h 366"/>
                  <a:gd name="T4" fmla="*/ 200 w 338"/>
                  <a:gd name="T5" fmla="*/ 73 h 366"/>
                  <a:gd name="T6" fmla="*/ 214 w 338"/>
                  <a:gd name="T7" fmla="*/ 143 h 366"/>
                  <a:gd name="T8" fmla="*/ 237 w 338"/>
                  <a:gd name="T9" fmla="*/ 138 h 366"/>
                  <a:gd name="T10" fmla="*/ 223 w 338"/>
                  <a:gd name="T11" fmla="*/ 67 h 366"/>
                  <a:gd name="T12" fmla="*/ 228 w 338"/>
                  <a:gd name="T13" fmla="*/ 39 h 366"/>
                  <a:gd name="T14" fmla="*/ 247 w 338"/>
                  <a:gd name="T15" fmla="*/ 9 h 366"/>
                  <a:gd name="T16" fmla="*/ 259 w 338"/>
                  <a:gd name="T17" fmla="*/ 4 h 366"/>
                  <a:gd name="T18" fmla="*/ 301 w 338"/>
                  <a:gd name="T19" fmla="*/ 57 h 366"/>
                  <a:gd name="T20" fmla="*/ 335 w 338"/>
                  <a:gd name="T21" fmla="*/ 308 h 366"/>
                  <a:gd name="T22" fmla="*/ 337 w 338"/>
                  <a:gd name="T23" fmla="*/ 346 h 366"/>
                  <a:gd name="T24" fmla="*/ 315 w 338"/>
                  <a:gd name="T25" fmla="*/ 366 h 366"/>
                  <a:gd name="T26" fmla="*/ 37 w 338"/>
                  <a:gd name="T27" fmla="*/ 366 h 366"/>
                  <a:gd name="T28" fmla="*/ 1 w 338"/>
                  <a:gd name="T29" fmla="*/ 331 h 366"/>
                  <a:gd name="T30" fmla="*/ 11 w 338"/>
                  <a:gd name="T31" fmla="*/ 170 h 366"/>
                  <a:gd name="T32" fmla="*/ 34 w 338"/>
                  <a:gd name="T33" fmla="*/ 71 h 366"/>
                  <a:gd name="T34" fmla="*/ 61 w 338"/>
                  <a:gd name="T35" fmla="*/ 22 h 366"/>
                  <a:gd name="T36" fmla="*/ 110 w 338"/>
                  <a:gd name="T37" fmla="*/ 1 h 366"/>
                  <a:gd name="T38" fmla="*/ 119 w 338"/>
                  <a:gd name="T39" fmla="*/ 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66">
                    <a:moveTo>
                      <a:pt x="119" y="4"/>
                    </a:moveTo>
                    <a:cubicBezTo>
                      <a:pt x="129" y="15"/>
                      <a:pt x="162" y="36"/>
                      <a:pt x="183" y="49"/>
                    </a:cubicBezTo>
                    <a:cubicBezTo>
                      <a:pt x="192" y="54"/>
                      <a:pt x="198" y="63"/>
                      <a:pt x="200" y="73"/>
                    </a:cubicBezTo>
                    <a:cubicBezTo>
                      <a:pt x="214" y="143"/>
                      <a:pt x="214" y="143"/>
                      <a:pt x="214" y="143"/>
                    </a:cubicBezTo>
                    <a:cubicBezTo>
                      <a:pt x="217" y="158"/>
                      <a:pt x="240" y="154"/>
                      <a:pt x="237" y="138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21" y="57"/>
                      <a:pt x="223" y="48"/>
                      <a:pt x="228" y="39"/>
                    </a:cubicBezTo>
                    <a:cubicBezTo>
                      <a:pt x="234" y="29"/>
                      <a:pt x="242" y="17"/>
                      <a:pt x="247" y="9"/>
                    </a:cubicBezTo>
                    <a:cubicBezTo>
                      <a:pt x="249" y="4"/>
                      <a:pt x="254" y="2"/>
                      <a:pt x="259" y="4"/>
                    </a:cubicBezTo>
                    <a:cubicBezTo>
                      <a:pt x="283" y="15"/>
                      <a:pt x="291" y="30"/>
                      <a:pt x="301" y="57"/>
                    </a:cubicBezTo>
                    <a:cubicBezTo>
                      <a:pt x="324" y="118"/>
                      <a:pt x="329" y="205"/>
                      <a:pt x="335" y="308"/>
                    </a:cubicBezTo>
                    <a:cubicBezTo>
                      <a:pt x="336" y="320"/>
                      <a:pt x="336" y="331"/>
                      <a:pt x="337" y="346"/>
                    </a:cubicBezTo>
                    <a:cubicBezTo>
                      <a:pt x="338" y="360"/>
                      <a:pt x="327" y="366"/>
                      <a:pt x="315" y="366"/>
                    </a:cubicBezTo>
                    <a:cubicBezTo>
                      <a:pt x="37" y="366"/>
                      <a:pt x="37" y="366"/>
                      <a:pt x="37" y="366"/>
                    </a:cubicBezTo>
                    <a:cubicBezTo>
                      <a:pt x="18" y="366"/>
                      <a:pt x="2" y="351"/>
                      <a:pt x="1" y="331"/>
                    </a:cubicBezTo>
                    <a:cubicBezTo>
                      <a:pt x="0" y="276"/>
                      <a:pt x="4" y="220"/>
                      <a:pt x="11" y="170"/>
                    </a:cubicBezTo>
                    <a:cubicBezTo>
                      <a:pt x="16" y="135"/>
                      <a:pt x="24" y="102"/>
                      <a:pt x="34" y="71"/>
                    </a:cubicBezTo>
                    <a:cubicBezTo>
                      <a:pt x="41" y="53"/>
                      <a:pt x="45" y="34"/>
                      <a:pt x="61" y="22"/>
                    </a:cubicBezTo>
                    <a:cubicBezTo>
                      <a:pt x="75" y="11"/>
                      <a:pt x="95" y="4"/>
                      <a:pt x="110" y="1"/>
                    </a:cubicBezTo>
                    <a:cubicBezTo>
                      <a:pt x="113" y="0"/>
                      <a:pt x="117" y="1"/>
                      <a:pt x="119" y="4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37"/>
              <p:cNvSpPr>
                <a:spLocks/>
              </p:cNvSpPr>
              <p:nvPr/>
            </p:nvSpPr>
            <p:spPr bwMode="auto">
              <a:xfrm>
                <a:off x="3692526" y="1589088"/>
                <a:ext cx="127000" cy="157163"/>
              </a:xfrm>
              <a:custGeom>
                <a:avLst/>
                <a:gdLst>
                  <a:gd name="T0" fmla="*/ 92 w 185"/>
                  <a:gd name="T1" fmla="*/ 0 h 230"/>
                  <a:gd name="T2" fmla="*/ 185 w 185"/>
                  <a:gd name="T3" fmla="*/ 90 h 230"/>
                  <a:gd name="T4" fmla="*/ 92 w 185"/>
                  <a:gd name="T5" fmla="*/ 230 h 230"/>
                  <a:gd name="T6" fmla="*/ 0 w 185"/>
                  <a:gd name="T7" fmla="*/ 90 h 230"/>
                  <a:gd name="T8" fmla="*/ 92 w 185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30">
                    <a:moveTo>
                      <a:pt x="92" y="0"/>
                    </a:moveTo>
                    <a:cubicBezTo>
                      <a:pt x="144" y="0"/>
                      <a:pt x="185" y="40"/>
                      <a:pt x="185" y="90"/>
                    </a:cubicBezTo>
                    <a:cubicBezTo>
                      <a:pt x="185" y="137"/>
                      <a:pt x="151" y="230"/>
                      <a:pt x="92" y="230"/>
                    </a:cubicBezTo>
                    <a:cubicBezTo>
                      <a:pt x="34" y="230"/>
                      <a:pt x="0" y="137"/>
                      <a:pt x="0" y="90"/>
                    </a:cubicBezTo>
                    <a:cubicBezTo>
                      <a:pt x="0" y="40"/>
                      <a:pt x="41" y="0"/>
                      <a:pt x="92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3651251" y="1770063"/>
                <a:ext cx="223838" cy="250825"/>
              </a:xfrm>
              <a:custGeom>
                <a:avLst/>
                <a:gdLst>
                  <a:gd name="T0" fmla="*/ 291 w 329"/>
                  <a:gd name="T1" fmla="*/ 367 h 367"/>
                  <a:gd name="T2" fmla="*/ 19 w 329"/>
                  <a:gd name="T3" fmla="*/ 367 h 367"/>
                  <a:gd name="T4" fmla="*/ 0 w 329"/>
                  <a:gd name="T5" fmla="*/ 348 h 367"/>
                  <a:gd name="T6" fmla="*/ 64 w 329"/>
                  <a:gd name="T7" fmla="*/ 27 h 367"/>
                  <a:gd name="T8" fmla="*/ 68 w 329"/>
                  <a:gd name="T9" fmla="*/ 22 h 367"/>
                  <a:gd name="T10" fmla="*/ 109 w 329"/>
                  <a:gd name="T11" fmla="*/ 1 h 367"/>
                  <a:gd name="T12" fmla="*/ 114 w 329"/>
                  <a:gd name="T13" fmla="*/ 7 h 367"/>
                  <a:gd name="T14" fmla="*/ 102 w 329"/>
                  <a:gd name="T15" fmla="*/ 94 h 367"/>
                  <a:gd name="T16" fmla="*/ 125 w 329"/>
                  <a:gd name="T17" fmla="*/ 99 h 367"/>
                  <a:gd name="T18" fmla="*/ 136 w 329"/>
                  <a:gd name="T19" fmla="*/ 18 h 367"/>
                  <a:gd name="T20" fmla="*/ 171 w 329"/>
                  <a:gd name="T21" fmla="*/ 18 h 367"/>
                  <a:gd name="T22" fmla="*/ 147 w 329"/>
                  <a:gd name="T23" fmla="*/ 92 h 367"/>
                  <a:gd name="T24" fmla="*/ 169 w 329"/>
                  <a:gd name="T25" fmla="*/ 101 h 367"/>
                  <a:gd name="T26" fmla="*/ 200 w 329"/>
                  <a:gd name="T27" fmla="*/ 7 h 367"/>
                  <a:gd name="T28" fmla="*/ 206 w 329"/>
                  <a:gd name="T29" fmla="*/ 3 h 367"/>
                  <a:gd name="T30" fmla="*/ 284 w 329"/>
                  <a:gd name="T31" fmla="*/ 42 h 367"/>
                  <a:gd name="T32" fmla="*/ 319 w 329"/>
                  <a:gd name="T33" fmla="*/ 171 h 367"/>
                  <a:gd name="T34" fmla="*/ 328 w 329"/>
                  <a:gd name="T35" fmla="*/ 330 h 367"/>
                  <a:gd name="T36" fmla="*/ 291 w 329"/>
                  <a:gd name="T37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9" h="367">
                    <a:moveTo>
                      <a:pt x="291" y="367"/>
                    </a:moveTo>
                    <a:cubicBezTo>
                      <a:pt x="19" y="367"/>
                      <a:pt x="19" y="367"/>
                      <a:pt x="19" y="367"/>
                    </a:cubicBezTo>
                    <a:cubicBezTo>
                      <a:pt x="8" y="367"/>
                      <a:pt x="0" y="358"/>
                      <a:pt x="0" y="348"/>
                    </a:cubicBezTo>
                    <a:cubicBezTo>
                      <a:pt x="0" y="269"/>
                      <a:pt x="19" y="92"/>
                      <a:pt x="64" y="27"/>
                    </a:cubicBezTo>
                    <a:cubicBezTo>
                      <a:pt x="66" y="25"/>
                      <a:pt x="67" y="24"/>
                      <a:pt x="68" y="22"/>
                    </a:cubicBezTo>
                    <a:cubicBezTo>
                      <a:pt x="79" y="13"/>
                      <a:pt x="93" y="6"/>
                      <a:pt x="109" y="1"/>
                    </a:cubicBezTo>
                    <a:cubicBezTo>
                      <a:pt x="112" y="0"/>
                      <a:pt x="115" y="4"/>
                      <a:pt x="114" y="7"/>
                    </a:cubicBezTo>
                    <a:cubicBezTo>
                      <a:pt x="109" y="29"/>
                      <a:pt x="104" y="84"/>
                      <a:pt x="102" y="94"/>
                    </a:cubicBezTo>
                    <a:cubicBezTo>
                      <a:pt x="99" y="109"/>
                      <a:pt x="122" y="114"/>
                      <a:pt x="125" y="99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1" y="106"/>
                      <a:pt x="163" y="116"/>
                      <a:pt x="169" y="101"/>
                    </a:cubicBezTo>
                    <a:cubicBezTo>
                      <a:pt x="174" y="88"/>
                      <a:pt x="197" y="27"/>
                      <a:pt x="200" y="7"/>
                    </a:cubicBezTo>
                    <a:cubicBezTo>
                      <a:pt x="201" y="4"/>
                      <a:pt x="203" y="3"/>
                      <a:pt x="206" y="3"/>
                    </a:cubicBezTo>
                    <a:cubicBezTo>
                      <a:pt x="228" y="9"/>
                      <a:pt x="275" y="21"/>
                      <a:pt x="284" y="42"/>
                    </a:cubicBezTo>
                    <a:cubicBezTo>
                      <a:pt x="301" y="81"/>
                      <a:pt x="312" y="125"/>
                      <a:pt x="319" y="171"/>
                    </a:cubicBezTo>
                    <a:cubicBezTo>
                      <a:pt x="326" y="221"/>
                      <a:pt x="329" y="275"/>
                      <a:pt x="328" y="330"/>
                    </a:cubicBezTo>
                    <a:cubicBezTo>
                      <a:pt x="327" y="350"/>
                      <a:pt x="311" y="367"/>
                      <a:pt x="291" y="367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281" y="2564903"/>
              <a:ext cx="1513372" cy="33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24036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16812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148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07870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0064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44065" y="1601899"/>
            <a:ext cx="1430519" cy="1205721"/>
            <a:chOff x="7484075" y="1752595"/>
            <a:chExt cx="1430519" cy="1205721"/>
          </a:xfrm>
        </p:grpSpPr>
        <p:pic>
          <p:nvPicPr>
            <p:cNvPr id="24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075" y="2700058"/>
              <a:ext cx="1106063" cy="2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 userDrawn="1"/>
          </p:nvGrpSpPr>
          <p:grpSpPr>
            <a:xfrm>
              <a:off x="7602161" y="1752595"/>
              <a:ext cx="1312433" cy="875426"/>
              <a:chOff x="1914861" y="3040471"/>
              <a:chExt cx="1172372" cy="782002"/>
            </a:xfrm>
          </p:grpSpPr>
          <p:sp>
            <p:nvSpPr>
              <p:cNvPr id="26" name="Oval 25"/>
              <p:cNvSpPr/>
              <p:nvPr userDrawn="1"/>
            </p:nvSpPr>
            <p:spPr>
              <a:xfrm>
                <a:off x="1914861" y="3040471"/>
                <a:ext cx="777059" cy="777059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 userDrawn="1"/>
            </p:nvSpPr>
            <p:spPr>
              <a:xfrm>
                <a:off x="2029769" y="3155379"/>
                <a:ext cx="547243" cy="547243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2139169" y="3263901"/>
                <a:ext cx="330198" cy="330198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ight Arrow 28"/>
              <p:cNvSpPr/>
              <p:nvPr userDrawn="1"/>
            </p:nvSpPr>
            <p:spPr>
              <a:xfrm rot="12613136">
                <a:off x="2231300" y="3397519"/>
                <a:ext cx="855933" cy="424954"/>
              </a:xfrm>
              <a:prstGeom prst="rightArrow">
                <a:avLst>
                  <a:gd name="adj1" fmla="val 34943"/>
                  <a:gd name="adj2" fmla="val 107979"/>
                </a:avLst>
              </a:prstGeom>
              <a:solidFill>
                <a:srgbClr val="00B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19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/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Exercise/Assignment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07164" y="1539565"/>
            <a:ext cx="1487994" cy="1601886"/>
            <a:chOff x="7361848" y="1347285"/>
            <a:chExt cx="1766872" cy="1601886"/>
          </a:xfrm>
        </p:grpSpPr>
        <p:grpSp>
          <p:nvGrpSpPr>
            <p:cNvPr id="8" name="Group 7"/>
            <p:cNvGrpSpPr/>
            <p:nvPr/>
          </p:nvGrpSpPr>
          <p:grpSpPr>
            <a:xfrm>
              <a:off x="7594601" y="1347285"/>
              <a:ext cx="1282700" cy="1264034"/>
              <a:chOff x="2224088" y="1429631"/>
              <a:chExt cx="763587" cy="752475"/>
            </a:xfrm>
          </p:grpSpPr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2508250" y="1702681"/>
                <a:ext cx="206375" cy="206375"/>
              </a:xfrm>
              <a:custGeom>
                <a:avLst/>
                <a:gdLst>
                  <a:gd name="T0" fmla="*/ 10 w 130"/>
                  <a:gd name="T1" fmla="*/ 130 h 130"/>
                  <a:gd name="T2" fmla="*/ 28 w 130"/>
                  <a:gd name="T3" fmla="*/ 112 h 130"/>
                  <a:gd name="T4" fmla="*/ 130 w 130"/>
                  <a:gd name="T5" fmla="*/ 84 h 130"/>
                  <a:gd name="T6" fmla="*/ 45 w 130"/>
                  <a:gd name="T7" fmla="*/ 0 h 130"/>
                  <a:gd name="T8" fmla="*/ 17 w 130"/>
                  <a:gd name="T9" fmla="*/ 102 h 130"/>
                  <a:gd name="T10" fmla="*/ 0 w 130"/>
                  <a:gd name="T11" fmla="*/ 119 h 130"/>
                  <a:gd name="T12" fmla="*/ 10 w 130"/>
                  <a:gd name="T1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30">
                    <a:moveTo>
                      <a:pt x="10" y="130"/>
                    </a:moveTo>
                    <a:lnTo>
                      <a:pt x="28" y="112"/>
                    </a:lnTo>
                    <a:lnTo>
                      <a:pt x="130" y="84"/>
                    </a:lnTo>
                    <a:lnTo>
                      <a:pt x="45" y="0"/>
                    </a:lnTo>
                    <a:lnTo>
                      <a:pt x="17" y="102"/>
                    </a:lnTo>
                    <a:lnTo>
                      <a:pt x="0" y="119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2224088" y="1456618"/>
                <a:ext cx="617538" cy="725488"/>
              </a:xfrm>
              <a:custGeom>
                <a:avLst/>
                <a:gdLst>
                  <a:gd name="T0" fmla="*/ 198 w 222"/>
                  <a:gd name="T1" fmla="*/ 236 h 260"/>
                  <a:gd name="T2" fmla="*/ 157 w 222"/>
                  <a:gd name="T3" fmla="*/ 236 h 260"/>
                  <a:gd name="T4" fmla="*/ 86 w 222"/>
                  <a:gd name="T5" fmla="*/ 236 h 260"/>
                  <a:gd name="T6" fmla="*/ 70 w 222"/>
                  <a:gd name="T7" fmla="*/ 179 h 260"/>
                  <a:gd name="T8" fmla="*/ 24 w 222"/>
                  <a:gd name="T9" fmla="*/ 182 h 260"/>
                  <a:gd name="T10" fmla="*/ 24 w 222"/>
                  <a:gd name="T11" fmla="*/ 66 h 260"/>
                  <a:gd name="T12" fmla="*/ 24 w 222"/>
                  <a:gd name="T13" fmla="*/ 24 h 260"/>
                  <a:gd name="T14" fmla="*/ 182 w 222"/>
                  <a:gd name="T15" fmla="*/ 24 h 260"/>
                  <a:gd name="T16" fmla="*/ 214 w 222"/>
                  <a:gd name="T17" fmla="*/ 0 h 260"/>
                  <a:gd name="T18" fmla="*/ 0 w 222"/>
                  <a:gd name="T19" fmla="*/ 0 h 260"/>
                  <a:gd name="T20" fmla="*/ 0 w 222"/>
                  <a:gd name="T21" fmla="*/ 66 h 260"/>
                  <a:gd name="T22" fmla="*/ 0 w 222"/>
                  <a:gd name="T23" fmla="*/ 195 h 260"/>
                  <a:gd name="T24" fmla="*/ 0 w 222"/>
                  <a:gd name="T25" fmla="*/ 196 h 260"/>
                  <a:gd name="T26" fmla="*/ 20 w 222"/>
                  <a:gd name="T27" fmla="*/ 242 h 260"/>
                  <a:gd name="T28" fmla="*/ 64 w 222"/>
                  <a:gd name="T29" fmla="*/ 260 h 260"/>
                  <a:gd name="T30" fmla="*/ 64 w 222"/>
                  <a:gd name="T31" fmla="*/ 260 h 260"/>
                  <a:gd name="T32" fmla="*/ 66 w 222"/>
                  <a:gd name="T33" fmla="*/ 260 h 260"/>
                  <a:gd name="T34" fmla="*/ 66 w 222"/>
                  <a:gd name="T35" fmla="*/ 260 h 260"/>
                  <a:gd name="T36" fmla="*/ 157 w 222"/>
                  <a:gd name="T37" fmla="*/ 260 h 260"/>
                  <a:gd name="T38" fmla="*/ 222 w 222"/>
                  <a:gd name="T39" fmla="*/ 260 h 260"/>
                  <a:gd name="T40" fmla="*/ 222 w 222"/>
                  <a:gd name="T41" fmla="*/ 105 h 260"/>
                  <a:gd name="T42" fmla="*/ 198 w 222"/>
                  <a:gd name="T43" fmla="*/ 137 h 260"/>
                  <a:gd name="T44" fmla="*/ 198 w 222"/>
                  <a:gd name="T45" fmla="*/ 23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260">
                    <a:moveTo>
                      <a:pt x="198" y="236"/>
                    </a:moveTo>
                    <a:cubicBezTo>
                      <a:pt x="157" y="236"/>
                      <a:pt x="157" y="236"/>
                      <a:pt x="157" y="236"/>
                    </a:cubicBezTo>
                    <a:cubicBezTo>
                      <a:pt x="86" y="236"/>
                      <a:pt x="86" y="236"/>
                      <a:pt x="86" y="236"/>
                    </a:cubicBezTo>
                    <a:cubicBezTo>
                      <a:pt x="77" y="228"/>
                      <a:pt x="69" y="212"/>
                      <a:pt x="70" y="179"/>
                    </a:cubicBezTo>
                    <a:cubicBezTo>
                      <a:pt x="51" y="186"/>
                      <a:pt x="33" y="184"/>
                      <a:pt x="24" y="182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182" y="24"/>
                      <a:pt x="182" y="24"/>
                      <a:pt x="182" y="24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13"/>
                      <a:pt x="7" y="229"/>
                      <a:pt x="20" y="242"/>
                    </a:cubicBezTo>
                    <a:cubicBezTo>
                      <a:pt x="32" y="253"/>
                      <a:pt x="48" y="260"/>
                      <a:pt x="64" y="260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157" y="260"/>
                      <a:pt x="157" y="260"/>
                      <a:pt x="157" y="260"/>
                    </a:cubicBezTo>
                    <a:cubicBezTo>
                      <a:pt x="222" y="260"/>
                      <a:pt x="222" y="260"/>
                      <a:pt x="222" y="260"/>
                    </a:cubicBezTo>
                    <a:cubicBezTo>
                      <a:pt x="222" y="105"/>
                      <a:pt x="222" y="105"/>
                      <a:pt x="222" y="105"/>
                    </a:cubicBezTo>
                    <a:cubicBezTo>
                      <a:pt x="198" y="137"/>
                      <a:pt x="198" y="137"/>
                      <a:pt x="198" y="137"/>
                    </a:cubicBezTo>
                    <a:lnTo>
                      <a:pt x="198" y="23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2895600" y="1429631"/>
                <a:ext cx="92075" cy="92075"/>
              </a:xfrm>
              <a:custGeom>
                <a:avLst/>
                <a:gdLst>
                  <a:gd name="T0" fmla="*/ 25 w 33"/>
                  <a:gd name="T1" fmla="*/ 8 h 33"/>
                  <a:gd name="T2" fmla="*/ 0 w 33"/>
                  <a:gd name="T3" fmla="*/ 4 h 33"/>
                  <a:gd name="T4" fmla="*/ 29 w 33"/>
                  <a:gd name="T5" fmla="*/ 33 h 33"/>
                  <a:gd name="T6" fmla="*/ 25 w 33"/>
                  <a:gd name="T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25" y="8"/>
                    </a:moveTo>
                    <a:cubicBezTo>
                      <a:pt x="19" y="2"/>
                      <a:pt x="9" y="0"/>
                      <a:pt x="0" y="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3" y="24"/>
                      <a:pt x="31" y="14"/>
                      <a:pt x="25" y="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597150" y="1459793"/>
                <a:ext cx="358775" cy="358775"/>
              </a:xfrm>
              <a:custGeom>
                <a:avLst/>
                <a:gdLst>
                  <a:gd name="T0" fmla="*/ 0 w 226"/>
                  <a:gd name="T1" fmla="*/ 133 h 226"/>
                  <a:gd name="T2" fmla="*/ 93 w 226"/>
                  <a:gd name="T3" fmla="*/ 226 h 226"/>
                  <a:gd name="T4" fmla="*/ 226 w 226"/>
                  <a:gd name="T5" fmla="*/ 56 h 226"/>
                  <a:gd name="T6" fmla="*/ 170 w 226"/>
                  <a:gd name="T7" fmla="*/ 0 h 226"/>
                  <a:gd name="T8" fmla="*/ 0 w 226"/>
                  <a:gd name="T9" fmla="*/ 1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26">
                    <a:moveTo>
                      <a:pt x="0" y="133"/>
                    </a:moveTo>
                    <a:lnTo>
                      <a:pt x="93" y="226"/>
                    </a:lnTo>
                    <a:lnTo>
                      <a:pt x="226" y="56"/>
                    </a:lnTo>
                    <a:lnTo>
                      <a:pt x="170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848" y="2732145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7" y="1146815"/>
            <a:ext cx="10499607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92384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5130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17" y="3126889"/>
            <a:ext cx="2038707" cy="1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3" y="1544469"/>
            <a:ext cx="1232525" cy="1413916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Study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81041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7381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012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71" y="428"/>
            <a:ext cx="12191430" cy="6857143"/>
            <a:chOff x="571" y="428"/>
            <a:chExt cx="12191430" cy="685714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47089" y="28146"/>
              <a:ext cx="3044912" cy="68294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" y="428"/>
              <a:ext cx="9142857" cy="68571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2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0546493" y="1533215"/>
            <a:ext cx="1503399" cy="1580154"/>
            <a:chOff x="7248184" y="1291791"/>
            <a:chExt cx="1795371" cy="1580154"/>
          </a:xfrm>
        </p:grpSpPr>
        <p:grpSp>
          <p:nvGrpSpPr>
            <p:cNvPr id="4" name="Group 3"/>
            <p:cNvGrpSpPr/>
            <p:nvPr/>
          </p:nvGrpSpPr>
          <p:grpSpPr>
            <a:xfrm>
              <a:off x="7439745" y="1291791"/>
              <a:ext cx="1286310" cy="1286310"/>
              <a:chOff x="1256798" y="5242956"/>
              <a:chExt cx="557835" cy="557835"/>
            </a:xfrm>
          </p:grpSpPr>
          <p:sp>
            <p:nvSpPr>
              <p:cNvPr id="6" name="Freeform 96"/>
              <p:cNvSpPr>
                <a:spLocks noEditPoints="1"/>
              </p:cNvSpPr>
              <p:nvPr/>
            </p:nvSpPr>
            <p:spPr bwMode="auto">
              <a:xfrm>
                <a:off x="1454976" y="5242956"/>
                <a:ext cx="359657" cy="557835"/>
              </a:xfrm>
              <a:custGeom>
                <a:avLst/>
                <a:gdLst>
                  <a:gd name="T0" fmla="*/ 220 w 258"/>
                  <a:gd name="T1" fmla="*/ 298 h 400"/>
                  <a:gd name="T2" fmla="*/ 258 w 258"/>
                  <a:gd name="T3" fmla="*/ 298 h 400"/>
                  <a:gd name="T4" fmla="*/ 258 w 258"/>
                  <a:gd name="T5" fmla="*/ 260 h 400"/>
                  <a:gd name="T6" fmla="*/ 220 w 258"/>
                  <a:gd name="T7" fmla="*/ 260 h 400"/>
                  <a:gd name="T8" fmla="*/ 220 w 258"/>
                  <a:gd name="T9" fmla="*/ 298 h 400"/>
                  <a:gd name="T10" fmla="*/ 258 w 258"/>
                  <a:gd name="T11" fmla="*/ 58 h 400"/>
                  <a:gd name="T12" fmla="*/ 258 w 258"/>
                  <a:gd name="T13" fmla="*/ 34 h 400"/>
                  <a:gd name="T14" fmla="*/ 223 w 258"/>
                  <a:gd name="T15" fmla="*/ 0 h 400"/>
                  <a:gd name="T16" fmla="*/ 0 w 258"/>
                  <a:gd name="T17" fmla="*/ 0 h 400"/>
                  <a:gd name="T18" fmla="*/ 0 w 258"/>
                  <a:gd name="T19" fmla="*/ 400 h 400"/>
                  <a:gd name="T20" fmla="*/ 208 w 258"/>
                  <a:gd name="T21" fmla="*/ 400 h 400"/>
                  <a:gd name="T22" fmla="*/ 208 w 258"/>
                  <a:gd name="T23" fmla="*/ 234 h 400"/>
                  <a:gd name="T24" fmla="*/ 208 w 258"/>
                  <a:gd name="T25" fmla="*/ 234 h 400"/>
                  <a:gd name="T26" fmla="*/ 249 w 258"/>
                  <a:gd name="T27" fmla="*/ 195 h 400"/>
                  <a:gd name="T28" fmla="*/ 258 w 258"/>
                  <a:gd name="T29" fmla="*/ 195 h 400"/>
                  <a:gd name="T30" fmla="*/ 258 w 258"/>
                  <a:gd name="T31" fmla="*/ 58 h 400"/>
                  <a:gd name="T32" fmla="*/ 220 w 258"/>
                  <a:gd name="T33" fmla="*/ 236 h 400"/>
                  <a:gd name="T34" fmla="*/ 220 w 258"/>
                  <a:gd name="T35" fmla="*/ 246 h 400"/>
                  <a:gd name="T36" fmla="*/ 220 w 258"/>
                  <a:gd name="T37" fmla="*/ 246 h 400"/>
                  <a:gd name="T38" fmla="*/ 220 w 258"/>
                  <a:gd name="T39" fmla="*/ 248 h 400"/>
                  <a:gd name="T40" fmla="*/ 258 w 258"/>
                  <a:gd name="T41" fmla="*/ 248 h 400"/>
                  <a:gd name="T42" fmla="*/ 258 w 258"/>
                  <a:gd name="T43" fmla="*/ 207 h 400"/>
                  <a:gd name="T44" fmla="*/ 249 w 258"/>
                  <a:gd name="T45" fmla="*/ 207 h 400"/>
                  <a:gd name="T46" fmla="*/ 220 w 258"/>
                  <a:gd name="T47" fmla="*/ 236 h 400"/>
                  <a:gd name="T48" fmla="*/ 220 w 258"/>
                  <a:gd name="T49" fmla="*/ 348 h 400"/>
                  <a:gd name="T50" fmla="*/ 258 w 258"/>
                  <a:gd name="T51" fmla="*/ 348 h 400"/>
                  <a:gd name="T52" fmla="*/ 258 w 258"/>
                  <a:gd name="T53" fmla="*/ 310 h 400"/>
                  <a:gd name="T54" fmla="*/ 220 w 258"/>
                  <a:gd name="T55" fmla="*/ 310 h 400"/>
                  <a:gd name="T56" fmla="*/ 220 w 258"/>
                  <a:gd name="T57" fmla="*/ 348 h 400"/>
                  <a:gd name="T58" fmla="*/ 220 w 258"/>
                  <a:gd name="T59" fmla="*/ 400 h 400"/>
                  <a:gd name="T60" fmla="*/ 223 w 258"/>
                  <a:gd name="T61" fmla="*/ 400 h 400"/>
                  <a:gd name="T62" fmla="*/ 258 w 258"/>
                  <a:gd name="T63" fmla="*/ 365 h 400"/>
                  <a:gd name="T64" fmla="*/ 258 w 258"/>
                  <a:gd name="T65" fmla="*/ 361 h 400"/>
                  <a:gd name="T66" fmla="*/ 258 w 258"/>
                  <a:gd name="T67" fmla="*/ 361 h 400"/>
                  <a:gd name="T68" fmla="*/ 258 w 258"/>
                  <a:gd name="T69" fmla="*/ 360 h 400"/>
                  <a:gd name="T70" fmla="*/ 220 w 258"/>
                  <a:gd name="T71" fmla="*/ 360 h 400"/>
                  <a:gd name="T72" fmla="*/ 220 w 258"/>
                  <a:gd name="T73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8" h="400">
                    <a:moveTo>
                      <a:pt x="220" y="298"/>
                    </a:move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20" y="260"/>
                      <a:pt x="220" y="260"/>
                      <a:pt x="220" y="260"/>
                    </a:cubicBezTo>
                    <a:lnTo>
                      <a:pt x="220" y="298"/>
                    </a:lnTo>
                    <a:close/>
                    <a:moveTo>
                      <a:pt x="258" y="58"/>
                    </a:moveTo>
                    <a:cubicBezTo>
                      <a:pt x="258" y="34"/>
                      <a:pt x="258" y="34"/>
                      <a:pt x="258" y="34"/>
                    </a:cubicBezTo>
                    <a:cubicBezTo>
                      <a:pt x="258" y="15"/>
                      <a:pt x="242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08" y="400"/>
                      <a:pt x="208" y="400"/>
                      <a:pt x="208" y="40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9" y="213"/>
                      <a:pt x="227" y="195"/>
                      <a:pt x="249" y="195"/>
                    </a:cubicBezTo>
                    <a:cubicBezTo>
                      <a:pt x="258" y="195"/>
                      <a:pt x="258" y="195"/>
                      <a:pt x="258" y="195"/>
                    </a:cubicBezTo>
                    <a:cubicBezTo>
                      <a:pt x="258" y="58"/>
                      <a:pt x="258" y="58"/>
                      <a:pt x="258" y="58"/>
                    </a:cubicBezTo>
                    <a:close/>
                    <a:moveTo>
                      <a:pt x="220" y="236"/>
                    </a:move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8"/>
                      <a:pt x="220" y="248"/>
                      <a:pt x="220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33" y="207"/>
                      <a:pt x="220" y="220"/>
                      <a:pt x="220" y="236"/>
                    </a:cubicBezTo>
                    <a:close/>
                    <a:moveTo>
                      <a:pt x="220" y="348"/>
                    </a:moveTo>
                    <a:cubicBezTo>
                      <a:pt x="258" y="348"/>
                      <a:pt x="258" y="348"/>
                      <a:pt x="258" y="348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20" y="310"/>
                      <a:pt x="220" y="310"/>
                      <a:pt x="220" y="310"/>
                    </a:cubicBezTo>
                    <a:lnTo>
                      <a:pt x="220" y="348"/>
                    </a:lnTo>
                    <a:close/>
                    <a:moveTo>
                      <a:pt x="220" y="400"/>
                    </a:moveTo>
                    <a:cubicBezTo>
                      <a:pt x="223" y="400"/>
                      <a:pt x="223" y="400"/>
                      <a:pt x="223" y="400"/>
                    </a:cubicBezTo>
                    <a:cubicBezTo>
                      <a:pt x="242" y="400"/>
                      <a:pt x="258" y="384"/>
                      <a:pt x="258" y="365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0"/>
                      <a:pt x="258" y="360"/>
                      <a:pt x="258" y="360"/>
                    </a:cubicBezTo>
                    <a:cubicBezTo>
                      <a:pt x="220" y="360"/>
                      <a:pt x="220" y="360"/>
                      <a:pt x="220" y="360"/>
                    </a:cubicBezTo>
                    <a:lnTo>
                      <a:pt x="220" y="400"/>
                    </a:ln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97"/>
              <p:cNvSpPr>
                <a:spLocks/>
              </p:cNvSpPr>
              <p:nvPr/>
            </p:nvSpPr>
            <p:spPr bwMode="auto">
              <a:xfrm>
                <a:off x="1302060" y="5242956"/>
                <a:ext cx="132119" cy="557835"/>
              </a:xfrm>
              <a:custGeom>
                <a:avLst/>
                <a:gdLst>
                  <a:gd name="T0" fmla="*/ 0 w 94"/>
                  <a:gd name="T1" fmla="*/ 34 h 400"/>
                  <a:gd name="T2" fmla="*/ 0 w 94"/>
                  <a:gd name="T3" fmla="*/ 77 h 400"/>
                  <a:gd name="T4" fmla="*/ 19 w 94"/>
                  <a:gd name="T5" fmla="*/ 77 h 400"/>
                  <a:gd name="T6" fmla="*/ 44 w 94"/>
                  <a:gd name="T7" fmla="*/ 66 h 400"/>
                  <a:gd name="T8" fmla="*/ 76 w 94"/>
                  <a:gd name="T9" fmla="*/ 98 h 400"/>
                  <a:gd name="T10" fmla="*/ 44 w 94"/>
                  <a:gd name="T11" fmla="*/ 130 h 400"/>
                  <a:gd name="T12" fmla="*/ 21 w 94"/>
                  <a:gd name="T13" fmla="*/ 121 h 400"/>
                  <a:gd name="T14" fmla="*/ 0 w 94"/>
                  <a:gd name="T15" fmla="*/ 121 h 400"/>
                  <a:gd name="T16" fmla="*/ 0 w 94"/>
                  <a:gd name="T17" fmla="*/ 144 h 400"/>
                  <a:gd name="T18" fmla="*/ 19 w 94"/>
                  <a:gd name="T19" fmla="*/ 144 h 400"/>
                  <a:gd name="T20" fmla="*/ 44 w 94"/>
                  <a:gd name="T21" fmla="*/ 133 h 400"/>
                  <a:gd name="T22" fmla="*/ 76 w 94"/>
                  <a:gd name="T23" fmla="*/ 165 h 400"/>
                  <a:gd name="T24" fmla="*/ 44 w 94"/>
                  <a:gd name="T25" fmla="*/ 198 h 400"/>
                  <a:gd name="T26" fmla="*/ 20 w 94"/>
                  <a:gd name="T27" fmla="*/ 188 h 400"/>
                  <a:gd name="T28" fmla="*/ 0 w 94"/>
                  <a:gd name="T29" fmla="*/ 188 h 400"/>
                  <a:gd name="T30" fmla="*/ 0 w 94"/>
                  <a:gd name="T31" fmla="*/ 211 h 400"/>
                  <a:gd name="T32" fmla="*/ 19 w 94"/>
                  <a:gd name="T33" fmla="*/ 211 h 400"/>
                  <a:gd name="T34" fmla="*/ 44 w 94"/>
                  <a:gd name="T35" fmla="*/ 200 h 400"/>
                  <a:gd name="T36" fmla="*/ 76 w 94"/>
                  <a:gd name="T37" fmla="*/ 233 h 400"/>
                  <a:gd name="T38" fmla="*/ 44 w 94"/>
                  <a:gd name="T39" fmla="*/ 265 h 400"/>
                  <a:gd name="T40" fmla="*/ 20 w 94"/>
                  <a:gd name="T41" fmla="*/ 255 h 400"/>
                  <a:gd name="T42" fmla="*/ 0 w 94"/>
                  <a:gd name="T43" fmla="*/ 255 h 400"/>
                  <a:gd name="T44" fmla="*/ 0 w 94"/>
                  <a:gd name="T45" fmla="*/ 278 h 400"/>
                  <a:gd name="T46" fmla="*/ 20 w 94"/>
                  <a:gd name="T47" fmla="*/ 278 h 400"/>
                  <a:gd name="T48" fmla="*/ 44 w 94"/>
                  <a:gd name="T49" fmla="*/ 268 h 400"/>
                  <a:gd name="T50" fmla="*/ 76 w 94"/>
                  <a:gd name="T51" fmla="*/ 300 h 400"/>
                  <a:gd name="T52" fmla="*/ 44 w 94"/>
                  <a:gd name="T53" fmla="*/ 332 h 400"/>
                  <a:gd name="T54" fmla="*/ 20 w 94"/>
                  <a:gd name="T55" fmla="*/ 322 h 400"/>
                  <a:gd name="T56" fmla="*/ 0 w 94"/>
                  <a:gd name="T57" fmla="*/ 322 h 400"/>
                  <a:gd name="T58" fmla="*/ 0 w 94"/>
                  <a:gd name="T59" fmla="*/ 365 h 400"/>
                  <a:gd name="T60" fmla="*/ 36 w 94"/>
                  <a:gd name="T61" fmla="*/ 400 h 400"/>
                  <a:gd name="T62" fmla="*/ 94 w 94"/>
                  <a:gd name="T63" fmla="*/ 400 h 400"/>
                  <a:gd name="T64" fmla="*/ 94 w 94"/>
                  <a:gd name="T65" fmla="*/ 0 h 400"/>
                  <a:gd name="T66" fmla="*/ 36 w 94"/>
                  <a:gd name="T67" fmla="*/ 0 h 400"/>
                  <a:gd name="T68" fmla="*/ 0 w 94"/>
                  <a:gd name="T69" fmla="*/ 34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400">
                    <a:moveTo>
                      <a:pt x="0" y="34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5" y="70"/>
                      <a:pt x="34" y="66"/>
                      <a:pt x="44" y="66"/>
                    </a:cubicBezTo>
                    <a:cubicBezTo>
                      <a:pt x="62" y="66"/>
                      <a:pt x="76" y="80"/>
                      <a:pt x="76" y="98"/>
                    </a:cubicBezTo>
                    <a:cubicBezTo>
                      <a:pt x="76" y="116"/>
                      <a:pt x="62" y="130"/>
                      <a:pt x="44" y="130"/>
                    </a:cubicBezTo>
                    <a:cubicBezTo>
                      <a:pt x="35" y="130"/>
                      <a:pt x="26" y="127"/>
                      <a:pt x="21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25" y="137"/>
                      <a:pt x="34" y="133"/>
                      <a:pt x="44" y="133"/>
                    </a:cubicBezTo>
                    <a:cubicBezTo>
                      <a:pt x="62" y="133"/>
                      <a:pt x="76" y="148"/>
                      <a:pt x="76" y="165"/>
                    </a:cubicBezTo>
                    <a:cubicBezTo>
                      <a:pt x="76" y="183"/>
                      <a:pt x="62" y="198"/>
                      <a:pt x="44" y="198"/>
                    </a:cubicBezTo>
                    <a:cubicBezTo>
                      <a:pt x="34" y="198"/>
                      <a:pt x="26" y="194"/>
                      <a:pt x="2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19" y="211"/>
                      <a:pt x="19" y="211"/>
                      <a:pt x="19" y="211"/>
                    </a:cubicBezTo>
                    <a:cubicBezTo>
                      <a:pt x="25" y="205"/>
                      <a:pt x="34" y="200"/>
                      <a:pt x="44" y="200"/>
                    </a:cubicBezTo>
                    <a:cubicBezTo>
                      <a:pt x="62" y="200"/>
                      <a:pt x="76" y="215"/>
                      <a:pt x="76" y="233"/>
                    </a:cubicBezTo>
                    <a:cubicBezTo>
                      <a:pt x="76" y="251"/>
                      <a:pt x="62" y="265"/>
                      <a:pt x="44" y="265"/>
                    </a:cubicBezTo>
                    <a:cubicBezTo>
                      <a:pt x="34" y="265"/>
                      <a:pt x="26" y="261"/>
                      <a:pt x="2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6" y="272"/>
                      <a:pt x="34" y="268"/>
                      <a:pt x="44" y="268"/>
                    </a:cubicBezTo>
                    <a:cubicBezTo>
                      <a:pt x="62" y="268"/>
                      <a:pt x="76" y="282"/>
                      <a:pt x="76" y="300"/>
                    </a:cubicBezTo>
                    <a:cubicBezTo>
                      <a:pt x="76" y="318"/>
                      <a:pt x="62" y="332"/>
                      <a:pt x="44" y="332"/>
                    </a:cubicBezTo>
                    <a:cubicBezTo>
                      <a:pt x="34" y="332"/>
                      <a:pt x="26" y="328"/>
                      <a:pt x="20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84"/>
                      <a:pt x="16" y="400"/>
                      <a:pt x="36" y="400"/>
                    </a:cubicBezTo>
                    <a:cubicBezTo>
                      <a:pt x="94" y="400"/>
                      <a:pt x="94" y="400"/>
                      <a:pt x="94" y="40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5"/>
                      <a:pt x="0" y="34"/>
                    </a:cubicBez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98"/>
              <p:cNvSpPr>
                <a:spLocks noEditPoints="1"/>
              </p:cNvSpPr>
              <p:nvPr/>
            </p:nvSpPr>
            <p:spPr bwMode="auto">
              <a:xfrm>
                <a:off x="1256798" y="5361618"/>
                <a:ext cx="124779" cy="319288"/>
              </a:xfrm>
              <a:custGeom>
                <a:avLst/>
                <a:gdLst>
                  <a:gd name="T0" fmla="*/ 0 w 90"/>
                  <a:gd name="T1" fmla="*/ 215 h 229"/>
                  <a:gd name="T2" fmla="*/ 15 w 90"/>
                  <a:gd name="T3" fmla="*/ 229 h 229"/>
                  <a:gd name="T4" fmla="*/ 76 w 90"/>
                  <a:gd name="T5" fmla="*/ 229 h 229"/>
                  <a:gd name="T6" fmla="*/ 90 w 90"/>
                  <a:gd name="T7" fmla="*/ 215 h 229"/>
                  <a:gd name="T8" fmla="*/ 76 w 90"/>
                  <a:gd name="T9" fmla="*/ 201 h 229"/>
                  <a:gd name="T10" fmla="*/ 15 w 90"/>
                  <a:gd name="T11" fmla="*/ 201 h 229"/>
                  <a:gd name="T12" fmla="*/ 0 w 90"/>
                  <a:gd name="T13" fmla="*/ 215 h 229"/>
                  <a:gd name="T14" fmla="*/ 0 w 90"/>
                  <a:gd name="T15" fmla="*/ 148 h 229"/>
                  <a:gd name="T16" fmla="*/ 15 w 90"/>
                  <a:gd name="T17" fmla="*/ 162 h 229"/>
                  <a:gd name="T18" fmla="*/ 76 w 90"/>
                  <a:gd name="T19" fmla="*/ 162 h 229"/>
                  <a:gd name="T20" fmla="*/ 90 w 90"/>
                  <a:gd name="T21" fmla="*/ 148 h 229"/>
                  <a:gd name="T22" fmla="*/ 76 w 90"/>
                  <a:gd name="T23" fmla="*/ 134 h 229"/>
                  <a:gd name="T24" fmla="*/ 15 w 90"/>
                  <a:gd name="T25" fmla="*/ 134 h 229"/>
                  <a:gd name="T26" fmla="*/ 0 w 90"/>
                  <a:gd name="T27" fmla="*/ 148 h 229"/>
                  <a:gd name="T28" fmla="*/ 0 w 90"/>
                  <a:gd name="T29" fmla="*/ 81 h 229"/>
                  <a:gd name="T30" fmla="*/ 15 w 90"/>
                  <a:gd name="T31" fmla="*/ 95 h 229"/>
                  <a:gd name="T32" fmla="*/ 76 w 90"/>
                  <a:gd name="T33" fmla="*/ 95 h 229"/>
                  <a:gd name="T34" fmla="*/ 90 w 90"/>
                  <a:gd name="T35" fmla="*/ 81 h 229"/>
                  <a:gd name="T36" fmla="*/ 76 w 90"/>
                  <a:gd name="T37" fmla="*/ 67 h 229"/>
                  <a:gd name="T38" fmla="*/ 15 w 90"/>
                  <a:gd name="T39" fmla="*/ 67 h 229"/>
                  <a:gd name="T40" fmla="*/ 0 w 90"/>
                  <a:gd name="T41" fmla="*/ 81 h 229"/>
                  <a:gd name="T42" fmla="*/ 0 w 90"/>
                  <a:gd name="T43" fmla="*/ 14 h 229"/>
                  <a:gd name="T44" fmla="*/ 15 w 90"/>
                  <a:gd name="T45" fmla="*/ 28 h 229"/>
                  <a:gd name="T46" fmla="*/ 76 w 90"/>
                  <a:gd name="T47" fmla="*/ 28 h 229"/>
                  <a:gd name="T48" fmla="*/ 90 w 90"/>
                  <a:gd name="T49" fmla="*/ 14 h 229"/>
                  <a:gd name="T50" fmla="*/ 76 w 90"/>
                  <a:gd name="T51" fmla="*/ 0 h 229"/>
                  <a:gd name="T52" fmla="*/ 15 w 90"/>
                  <a:gd name="T53" fmla="*/ 0 h 229"/>
                  <a:gd name="T54" fmla="*/ 0 w 90"/>
                  <a:gd name="T55" fmla="*/ 1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229">
                    <a:moveTo>
                      <a:pt x="0" y="215"/>
                    </a:moveTo>
                    <a:cubicBezTo>
                      <a:pt x="0" y="223"/>
                      <a:pt x="7" y="229"/>
                      <a:pt x="15" y="229"/>
                    </a:cubicBezTo>
                    <a:cubicBezTo>
                      <a:pt x="76" y="229"/>
                      <a:pt x="76" y="229"/>
                      <a:pt x="76" y="229"/>
                    </a:cubicBezTo>
                    <a:cubicBezTo>
                      <a:pt x="84" y="229"/>
                      <a:pt x="90" y="223"/>
                      <a:pt x="90" y="215"/>
                    </a:cubicBezTo>
                    <a:cubicBezTo>
                      <a:pt x="90" y="207"/>
                      <a:pt x="84" y="201"/>
                      <a:pt x="76" y="201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7" y="201"/>
                      <a:pt x="0" y="207"/>
                      <a:pt x="0" y="215"/>
                    </a:cubicBezTo>
                    <a:close/>
                    <a:moveTo>
                      <a:pt x="0" y="148"/>
                    </a:moveTo>
                    <a:cubicBezTo>
                      <a:pt x="0" y="156"/>
                      <a:pt x="7" y="162"/>
                      <a:pt x="15" y="162"/>
                    </a:cubicBezTo>
                    <a:cubicBezTo>
                      <a:pt x="76" y="162"/>
                      <a:pt x="76" y="162"/>
                      <a:pt x="76" y="162"/>
                    </a:cubicBezTo>
                    <a:cubicBezTo>
                      <a:pt x="84" y="162"/>
                      <a:pt x="90" y="156"/>
                      <a:pt x="90" y="148"/>
                    </a:cubicBezTo>
                    <a:cubicBezTo>
                      <a:pt x="90" y="140"/>
                      <a:pt x="84" y="134"/>
                      <a:pt x="76" y="134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7" y="134"/>
                      <a:pt x="0" y="140"/>
                      <a:pt x="0" y="148"/>
                    </a:cubicBezTo>
                    <a:close/>
                    <a:moveTo>
                      <a:pt x="0" y="81"/>
                    </a:moveTo>
                    <a:cubicBezTo>
                      <a:pt x="0" y="89"/>
                      <a:pt x="7" y="95"/>
                      <a:pt x="15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4" y="95"/>
                      <a:pt x="90" y="89"/>
                      <a:pt x="90" y="81"/>
                    </a:cubicBezTo>
                    <a:cubicBezTo>
                      <a:pt x="90" y="73"/>
                      <a:pt x="84" y="67"/>
                      <a:pt x="7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7" y="67"/>
                      <a:pt x="0" y="73"/>
                      <a:pt x="0" y="81"/>
                    </a:cubicBezTo>
                    <a:close/>
                    <a:moveTo>
                      <a:pt x="0" y="14"/>
                    </a:moveTo>
                    <a:cubicBezTo>
                      <a:pt x="0" y="22"/>
                      <a:pt x="7" y="28"/>
                      <a:pt x="15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4" y="28"/>
                      <a:pt x="90" y="22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9"/>
              <p:cNvSpPr>
                <a:spLocks/>
              </p:cNvSpPr>
              <p:nvPr/>
            </p:nvSpPr>
            <p:spPr bwMode="auto">
              <a:xfrm>
                <a:off x="1516142" y="5367734"/>
                <a:ext cx="237325" cy="23244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100"/>
              <p:cNvSpPr>
                <a:spLocks/>
              </p:cNvSpPr>
              <p:nvPr/>
            </p:nvSpPr>
            <p:spPr bwMode="auto">
              <a:xfrm>
                <a:off x="1516142" y="5444804"/>
                <a:ext cx="237325" cy="22020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84" y="2651419"/>
              <a:ext cx="1795371" cy="22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Snip Same Side Corner Rectangle 12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1747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21" name="Group 2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32504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31" name="Group 3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Summary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691282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35"/>
            <a:ext cx="12192000" cy="5123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41"/>
          <a:stretch/>
        </p:blipFill>
        <p:spPr>
          <a:xfrm>
            <a:off x="1525" y="3668116"/>
            <a:ext cx="12190476" cy="971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tudio Spare\Desktop\488083367_super_template1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331" r="30241" b="37185"/>
          <a:stretch/>
        </p:blipFill>
        <p:spPr bwMode="auto">
          <a:xfrm flipH="1">
            <a:off x="0" y="-1588"/>
            <a:ext cx="1218723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 rot="10800000" flipH="1" flipV="1">
            <a:off x="0" y="3810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FFFFFF">
                  <a:alpha val="0"/>
                </a:srgbClr>
              </a:gs>
              <a:gs pos="100000">
                <a:schemeClr val="tx1">
                  <a:alpha val="4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ivity_gre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689" y="3548539"/>
            <a:ext cx="732159" cy="1141623"/>
          </a:xfrm>
          <a:prstGeom prst="rect">
            <a:avLst/>
          </a:prstGeom>
        </p:spPr>
      </p:pic>
      <p:pic>
        <p:nvPicPr>
          <p:cNvPr id="5" name="Picture 4" descr="Simplicity_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4" y="3467894"/>
            <a:ext cx="572379" cy="890367"/>
          </a:xfrm>
          <a:prstGeom prst="rect">
            <a:avLst/>
          </a:prstGeom>
        </p:spPr>
      </p:pic>
      <p:pic>
        <p:nvPicPr>
          <p:cNvPr id="6" name="Picture 5" descr="Velocity_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7" y="4329942"/>
            <a:ext cx="370201" cy="576319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9526" b="22077"/>
          <a:stretch/>
        </p:blipFill>
        <p:spPr>
          <a:xfrm>
            <a:off x="-49875" y="0"/>
            <a:ext cx="12237113" cy="68595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4" y="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1000">
                <a:srgbClr val="FFFFFF">
                  <a:alpha val="0"/>
                </a:srgbClr>
              </a:gs>
              <a:gs pos="100000">
                <a:schemeClr val="tx1"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ansformatio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4" y="311568"/>
            <a:ext cx="712567" cy="1111342"/>
          </a:xfrm>
          <a:prstGeom prst="rect">
            <a:avLst/>
          </a:prstGeom>
        </p:spPr>
      </p:pic>
      <p:pic>
        <p:nvPicPr>
          <p:cNvPr id="14" name="Picture 13" descr="Velocity_yello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84" y="1828713"/>
            <a:ext cx="501016" cy="779970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Snip Same Side Corner Rectangle 19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Objectives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course, you will be able to: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808395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262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>
          <a:xfrm>
            <a:off x="200374" y="1140880"/>
            <a:ext cx="11403719" cy="5234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For a successful class, please: </a:t>
            </a:r>
          </a:p>
          <a:p>
            <a:endParaRPr lang="en-US" alt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Arrive on time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Turn all cell phones off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Wear business formal attire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Assist your colleagues; show respect to all individuals regardless of their skill and knowledge level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Do not use class time to surf the net, check e-mail, or use instant messaging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Adhere to attendance policy as directed by your local training coordinator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Ground Rules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562617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module, you will be able to: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692772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Objectives</a:t>
            </a:r>
            <a:endParaRPr lang="en-US" sz="4000" b="1" kern="1200" baseline="0" dirty="0">
              <a:solidFill>
                <a:schemeClr val="tx2">
                  <a:lumMod val="75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173887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  <a:noFill/>
        </p:spPr>
        <p:txBody>
          <a:bodyPr/>
          <a:lstStyle>
            <a:lvl1pPr>
              <a:defRPr lang="en-CA" sz="40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General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54276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02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16" r:id="rId2"/>
    <p:sldLayoutId id="2147483738" r:id="rId3"/>
    <p:sldLayoutId id="2147483739" r:id="rId4"/>
    <p:sldLayoutId id="2147483740" r:id="rId5"/>
    <p:sldLayoutId id="2147483734" r:id="rId6"/>
    <p:sldLayoutId id="2147483726" r:id="rId7"/>
    <p:sldLayoutId id="2147483720" r:id="rId8"/>
    <p:sldLayoutId id="2147483704" r:id="rId9"/>
    <p:sldLayoutId id="2147483688" r:id="rId10"/>
    <p:sldLayoutId id="2147483741" r:id="rId11"/>
    <p:sldLayoutId id="2147483687" r:id="rId12"/>
    <p:sldLayoutId id="2147483742" r:id="rId13"/>
    <p:sldLayoutId id="2147483708" r:id="rId14"/>
    <p:sldLayoutId id="2147483711" r:id="rId15"/>
    <p:sldLayoutId id="2147483709" r:id="rId16"/>
    <p:sldLayoutId id="2147483710" r:id="rId17"/>
    <p:sldLayoutId id="2147483723" r:id="rId18"/>
    <p:sldLayoutId id="2147483724" r:id="rId19"/>
    <p:sldLayoutId id="2147483725" r:id="rId20"/>
    <p:sldLayoutId id="2147483721" r:id="rId21"/>
    <p:sldLayoutId id="214748373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alaxy.ansible.com/explore#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alaxy.ansible.com/geerlingguy/mysql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it.ly/towerbundlelates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15" y="1776505"/>
            <a:ext cx="826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Module 2: Tower, Galaxy &amp; Roles</a:t>
            </a:r>
          </a:p>
        </p:txBody>
      </p:sp>
    </p:spTree>
    <p:extLst>
      <p:ext uri="{BB962C8B-B14F-4D97-AF65-F5344CB8AC3E}">
        <p14:creationId xmlns:p14="http://schemas.microsoft.com/office/powerpoint/2010/main" val="174874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Galaxy is the source of community and vendor-provided </a:t>
            </a:r>
            <a:r>
              <a:rPr lang="en-US" dirty="0" err="1"/>
              <a:t>Ansible</a:t>
            </a:r>
            <a:r>
              <a:rPr lang="en-US" dirty="0"/>
              <a:t> roles to help you get started faster.</a:t>
            </a:r>
          </a:p>
          <a:p>
            <a:pPr lvl="0" fontAlgn="base"/>
            <a:r>
              <a:rPr lang="en-US" dirty="0"/>
              <a:t>Enables you to learn from others that are automating using </a:t>
            </a:r>
            <a:r>
              <a:rPr lang="en-US" dirty="0" err="1"/>
              <a:t>ansible</a:t>
            </a:r>
            <a:endParaRPr lang="en-US" dirty="0"/>
          </a:p>
          <a:p>
            <a:pPr lvl="0" fontAlgn="base"/>
            <a:r>
              <a:rPr lang="en-US" dirty="0"/>
              <a:t>Galaxy roles are often directly runnable with little modification</a:t>
            </a:r>
          </a:p>
          <a:p>
            <a:pPr lvl="0" fontAlgn="base"/>
            <a:r>
              <a:rPr lang="en-US" dirty="0"/>
              <a:t>Allows to download and customize roles before running the environment.</a:t>
            </a:r>
          </a:p>
          <a:p>
            <a:pPr lvl="0" fontAlgn="base"/>
            <a:endParaRPr lang="en-US" sz="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6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Example: Use a role from galaxy to set up a database.</a:t>
            </a:r>
          </a:p>
          <a:p>
            <a:pPr lvl="0" fontAlgn="base"/>
            <a:r>
              <a:rPr lang="en-US" dirty="0"/>
              <a:t>Steps:</a:t>
            </a:r>
          </a:p>
          <a:p>
            <a:pPr lvl="1" fontAlgn="base"/>
            <a:r>
              <a:rPr lang="en-US" dirty="0"/>
              <a:t>Download a Role from </a:t>
            </a:r>
            <a:r>
              <a:rPr lang="en-US" dirty="0" err="1"/>
              <a:t>Ansible</a:t>
            </a:r>
            <a:r>
              <a:rPr lang="en-US" dirty="0"/>
              <a:t> Galaxy Website</a:t>
            </a:r>
          </a:p>
          <a:p>
            <a:pPr lvl="1"/>
            <a:r>
              <a:rPr lang="en-US" dirty="0"/>
              <a:t>Use the </a:t>
            </a:r>
            <a:r>
              <a:rPr lang="en-US" b="1" dirty="0"/>
              <a:t>Explore</a:t>
            </a:r>
            <a:r>
              <a:rPr lang="en-US" dirty="0"/>
              <a:t> tab on the </a:t>
            </a:r>
            <a:r>
              <a:rPr lang="en-US" dirty="0" err="1"/>
              <a:t>Ansible</a:t>
            </a:r>
            <a:r>
              <a:rPr lang="en-US" dirty="0"/>
              <a:t> Galaxy website</a:t>
            </a:r>
          </a:p>
          <a:p>
            <a:pPr marL="457200" lvl="1" indent="0">
              <a:buNone/>
            </a:pPr>
            <a:r>
              <a:rPr lang="en-US" dirty="0"/>
              <a:t> to find a role created by someone in the community.</a:t>
            </a:r>
          </a:p>
          <a:p>
            <a:pPr lvl="1"/>
            <a:r>
              <a:rPr lang="en-US" dirty="0"/>
              <a:t>Go to </a:t>
            </a:r>
            <a:r>
              <a:rPr lang="en-US" dirty="0">
                <a:hlinkClick r:id="rId2"/>
              </a:rPr>
              <a:t>https://galaxy.ansible.com/explore#/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This page list some of the top roles created by the community.</a:t>
            </a:r>
          </a:p>
          <a:p>
            <a:pPr lvl="1"/>
            <a:endParaRPr lang="en-US" dirty="0"/>
          </a:p>
          <a:p>
            <a:pPr lvl="1" fontAlgn="base"/>
            <a:endParaRPr lang="en-US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90" y="1544468"/>
            <a:ext cx="6711659" cy="47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Select the following MySQL role: </a:t>
            </a:r>
            <a:r>
              <a:rPr lang="en-US" altLang="en-US" sz="1600" dirty="0">
                <a:hlinkClick r:id="rId2"/>
              </a:rPr>
              <a:t>https://galaxy.ansible.com/geerlingguy/mysql/</a:t>
            </a:r>
            <a:r>
              <a:rPr lang="en-US" altLang="en-US" sz="16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This page displays the </a:t>
            </a:r>
            <a:r>
              <a:rPr lang="en-US" altLang="en-US" sz="1600" dirty="0" err="1"/>
              <a:t>ansible</a:t>
            </a:r>
            <a:r>
              <a:rPr lang="en-US" altLang="en-US" sz="1600" dirty="0"/>
              <a:t>-galaxy command to use in order to install the role to your environment.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This role was the "Most Starred" MySQL role when Red Hat created this lab.</a:t>
            </a:r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99" y="2324533"/>
            <a:ext cx="46482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Galaxy role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Install an </a:t>
            </a:r>
            <a:r>
              <a:rPr lang="en-US" dirty="0" err="1"/>
              <a:t>ansible</a:t>
            </a:r>
            <a:r>
              <a:rPr lang="en-US" dirty="0"/>
              <a:t> Galaxy role</a:t>
            </a:r>
          </a:p>
          <a:p>
            <a:pPr lvl="1" fontAlgn="base"/>
            <a:r>
              <a:rPr lang="en-US" dirty="0"/>
              <a:t>Connect to your Workstation</a:t>
            </a:r>
          </a:p>
          <a:p>
            <a:pPr lvl="1" fontAlgn="base"/>
            <a:r>
              <a:rPr lang="en-US" dirty="0"/>
              <a:t>As </a:t>
            </a:r>
            <a:r>
              <a:rPr lang="en-US" b="1" dirty="0"/>
              <a:t>root, install the </a:t>
            </a:r>
            <a:r>
              <a:rPr lang="en-US" b="1" dirty="0" err="1"/>
              <a:t>mysql</a:t>
            </a:r>
            <a:r>
              <a:rPr lang="en-US" b="1" dirty="0"/>
              <a:t> role you just viewed</a:t>
            </a:r>
          </a:p>
          <a:p>
            <a:pPr lvl="1" fontAlgn="base"/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role is downloaded and extracted by default into the </a:t>
            </a:r>
            <a:r>
              <a:rPr lang="en-US" altLang="en-US" b="1" dirty="0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b="1" dirty="0" err="1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altLang="en-US" b="1" dirty="0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b="1" dirty="0" err="1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ansible</a:t>
            </a:r>
            <a:r>
              <a:rPr lang="en-US" altLang="en-US" b="1" dirty="0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/roles/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folder</a:t>
            </a:r>
            <a:r>
              <a:rPr lang="en-US" altLang="en-US" sz="1050" dirty="0">
                <a:solidFill>
                  <a:schemeClr val="tx1"/>
                </a:solidFill>
              </a:rPr>
              <a:t> 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fontAlgn="base"/>
            <a:endParaRPr lang="en-US" b="1" dirty="0"/>
          </a:p>
          <a:p>
            <a:pPr lvl="1" fontAlgn="base"/>
            <a:endParaRPr lang="en-US" b="1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39" y="2941926"/>
            <a:ext cx="73437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Ansible</a:t>
            </a:r>
            <a:r>
              <a:rPr lang="en-US" dirty="0"/>
              <a:t> Galaxy Role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new playbook called </a:t>
            </a:r>
            <a:r>
              <a:rPr lang="en-US" altLang="en-US" b="1" dirty="0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install-</a:t>
            </a:r>
            <a:r>
              <a:rPr lang="en-US" altLang="en-US" b="1" dirty="0" err="1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database.yml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add the following content</a:t>
            </a:r>
            <a:r>
              <a:rPr lang="en-US" altLang="en-US" sz="1100" dirty="0">
                <a:solidFill>
                  <a:schemeClr val="tx1"/>
                </a:solidFill>
              </a:rPr>
              <a:t> 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fontAlgn="base"/>
            <a:endParaRPr lang="en-US" sz="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playbook uses the </a:t>
            </a:r>
            <a:r>
              <a:rPr lang="en-US" altLang="en-US" b="1" dirty="0" err="1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geerlingguy.mysql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role on the </a:t>
            </a:r>
            <a:r>
              <a:rPr lang="en-US" altLang="en-US" b="1" dirty="0" err="1">
                <a:solidFill>
                  <a:srgbClr val="0034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group you defined previously in your inventory</a:t>
            </a:r>
            <a:r>
              <a:rPr lang="en-US" alt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the playbook</a:t>
            </a: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Watch the playbook run and observe all of the tasks as they are performed.</a:t>
            </a:r>
          </a:p>
          <a:p>
            <a:r>
              <a:rPr lang="en-US" dirty="0"/>
              <a:t>The creator of this role uses many best practices to install and secure a MySQL server, and it is easy to read and understand no matter what technical level you have with MySQL servers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2069522"/>
            <a:ext cx="5791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90" y="3678461"/>
            <a:ext cx="6315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7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List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74433" y="1655767"/>
            <a:ext cx="9587603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Ansible Tower, installation, setup &amp; verification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79915" y="2299463"/>
            <a:ext cx="9582121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Galaxy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79915" y="2943159"/>
            <a:ext cx="9582121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83417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Galaxy </a:t>
            </a:r>
            <a:r>
              <a:rPr lang="en-US" altLang="en-US" dirty="0"/>
              <a:t>Datacenters include variety of host types: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Web servers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Database servers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Hosts containing software development tools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Playbooks require tasks and handlers to manage these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Result: large and complex playbooks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Roles can split playbooks into smaller playbooks and files</a:t>
            </a:r>
          </a:p>
          <a:p>
            <a:pPr fontAlgn="base"/>
            <a:r>
              <a:rPr lang="en-US" b="1" dirty="0"/>
              <a:t>Benefits</a:t>
            </a:r>
          </a:p>
          <a:p>
            <a:pPr fontAlgn="base"/>
            <a:r>
              <a:rPr lang="en-US" dirty="0"/>
              <a:t>Roles promote easy sharing of content.</a:t>
            </a:r>
          </a:p>
          <a:p>
            <a:pPr fontAlgn="base"/>
            <a:r>
              <a:rPr lang="en-US" dirty="0"/>
              <a:t>Roles define system type elements:</a:t>
            </a:r>
          </a:p>
          <a:p>
            <a:pPr lvl="1" fontAlgn="base"/>
            <a:r>
              <a:rPr lang="en-US" dirty="0"/>
              <a:t>Web server</a:t>
            </a:r>
          </a:p>
          <a:p>
            <a:pPr lvl="1" fontAlgn="base"/>
            <a:r>
              <a:rPr lang="en-US" dirty="0"/>
              <a:t>Database server</a:t>
            </a:r>
          </a:p>
          <a:p>
            <a:pPr lvl="1" fontAlgn="base"/>
            <a:r>
              <a:rPr lang="en-US" dirty="0" err="1"/>
              <a:t>Git</a:t>
            </a:r>
            <a:r>
              <a:rPr lang="en-US" dirty="0"/>
              <a:t> repository</a:t>
            </a:r>
          </a:p>
          <a:p>
            <a:pPr lvl="1" fontAlgn="base"/>
            <a:r>
              <a:rPr lang="en-US" dirty="0"/>
              <a:t>Other purposes</a:t>
            </a:r>
          </a:p>
          <a:p>
            <a:pPr fontAlgn="base"/>
            <a:r>
              <a:rPr lang="en-US" dirty="0"/>
              <a:t>Roles make larger projects more manageable</a:t>
            </a:r>
          </a:p>
          <a:p>
            <a:pPr fontAlgn="base"/>
            <a:r>
              <a:rPr lang="en-US" dirty="0"/>
              <a:t>Administrators can work on different project roles in parallel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5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uses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Role Uses</a:t>
            </a:r>
          </a:p>
          <a:p>
            <a:pPr fontAlgn="base"/>
            <a:r>
              <a:rPr lang="en-US" dirty="0"/>
              <a:t>Enable </a:t>
            </a:r>
            <a:r>
              <a:rPr lang="en-US" dirty="0" err="1"/>
              <a:t>Ansible</a:t>
            </a:r>
            <a:r>
              <a:rPr lang="en-US" dirty="0"/>
              <a:t> to load components from external files:</a:t>
            </a:r>
          </a:p>
          <a:p>
            <a:pPr lvl="1" fontAlgn="base"/>
            <a:r>
              <a:rPr lang="en-US" dirty="0"/>
              <a:t>Tasks</a:t>
            </a:r>
          </a:p>
          <a:p>
            <a:pPr lvl="1" fontAlgn="base"/>
            <a:r>
              <a:rPr lang="en-US" dirty="0"/>
              <a:t>Handlers</a:t>
            </a:r>
          </a:p>
          <a:p>
            <a:pPr lvl="1" fontAlgn="base"/>
            <a:r>
              <a:rPr lang="en-US" dirty="0"/>
              <a:t>Variables</a:t>
            </a:r>
          </a:p>
          <a:p>
            <a:pPr fontAlgn="base"/>
            <a:r>
              <a:rPr lang="en-US" dirty="0"/>
              <a:t>Associate and reference:</a:t>
            </a:r>
          </a:p>
          <a:p>
            <a:pPr lvl="1" fontAlgn="base"/>
            <a:r>
              <a:rPr lang="en-US" dirty="0"/>
              <a:t>Static files</a:t>
            </a:r>
          </a:p>
          <a:p>
            <a:pPr lvl="1" fontAlgn="base"/>
            <a:r>
              <a:rPr lang="en-US" dirty="0"/>
              <a:t>Templates</a:t>
            </a:r>
          </a:p>
          <a:p>
            <a:pPr fontAlgn="base"/>
            <a:r>
              <a:rPr lang="en-US" dirty="0"/>
              <a:t>Files defining roles:</a:t>
            </a:r>
          </a:p>
          <a:p>
            <a:pPr fontAlgn="base"/>
            <a:r>
              <a:rPr lang="en-US" dirty="0"/>
              <a:t>Given specific names</a:t>
            </a:r>
          </a:p>
          <a:p>
            <a:pPr fontAlgn="base"/>
            <a:r>
              <a:rPr lang="en-US" dirty="0"/>
              <a:t>Organized in directory structure</a:t>
            </a:r>
          </a:p>
          <a:p>
            <a:pPr fontAlgn="base"/>
            <a:r>
              <a:rPr lang="en-US" dirty="0"/>
              <a:t>Roles written as general purpose can be reused</a:t>
            </a:r>
          </a:p>
          <a:p>
            <a:pPr lvl="0" fontAlgn="base"/>
            <a:endParaRPr lang="en-US" sz="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4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222222"/>
                </a:solidFill>
                <a:latin typeface="Liberation Sans"/>
              </a:rPr>
              <a:t>Structure</a:t>
            </a:r>
            <a:endParaRPr lang="en-US" altLang="en-US" sz="9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Role functionality defined by directory structure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Top-level directory: Defines role name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Some subdirectories: Contain 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main.yml</a:t>
            </a: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 file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 and 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templates</a:t>
            </a: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 subdirectories: Contain objects referenced by 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main.yml</a:t>
            </a:r>
            <a:r>
              <a:rPr lang="en-US" altLang="en-US" sz="2100" dirty="0">
                <a:solidFill>
                  <a:srgbClr val="000000"/>
                </a:solidFill>
                <a:latin typeface="inherit"/>
              </a:rPr>
              <a:t> files</a:t>
            </a:r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5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Tree command displays </a:t>
            </a:r>
            <a:r>
              <a:rPr lang="en-US" dirty="0" err="1"/>
              <a:t>user.example</a:t>
            </a:r>
            <a:r>
              <a:rPr lang="en-US" dirty="0"/>
              <a:t> directory structure:</a:t>
            </a:r>
          </a:p>
          <a:p>
            <a:pPr marL="0" lvl="0" indent="0" fontAlgn="base">
              <a:buNone/>
            </a:pPr>
            <a:r>
              <a:rPr lang="en-US" dirty="0"/>
              <a:t>[</a:t>
            </a:r>
            <a:r>
              <a:rPr lang="en-US" dirty="0" err="1"/>
              <a:t>user@host</a:t>
            </a:r>
            <a:r>
              <a:rPr lang="en-US" dirty="0"/>
              <a:t> roles]$ tree </a:t>
            </a:r>
            <a:r>
              <a:rPr lang="en-US" dirty="0" err="1"/>
              <a:t>user.example</a:t>
            </a:r>
            <a:endParaRPr lang="en-US" dirty="0"/>
          </a:p>
          <a:p>
            <a:pPr lvl="0" fontAlgn="base"/>
            <a:r>
              <a:rPr lang="en-US" sz="900" dirty="0" err="1"/>
              <a:t>user.example</a:t>
            </a:r>
            <a:r>
              <a:rPr lang="en-US" sz="900" dirty="0"/>
              <a:t>/</a:t>
            </a:r>
          </a:p>
          <a:p>
            <a:pPr lvl="0" fontAlgn="base"/>
            <a:r>
              <a:rPr lang="en-US" sz="900" dirty="0"/>
              <a:t>├── defaults</a:t>
            </a:r>
          </a:p>
          <a:p>
            <a:pPr lvl="0" fontAlgn="base"/>
            <a:r>
              <a:rPr lang="en-US" sz="900" dirty="0"/>
              <a:t>│   └── </a:t>
            </a:r>
            <a:r>
              <a:rPr lang="en-US" sz="900" dirty="0" err="1"/>
              <a:t>main.yml</a:t>
            </a:r>
            <a:endParaRPr lang="en-US" sz="900" dirty="0"/>
          </a:p>
          <a:p>
            <a:pPr lvl="0" fontAlgn="base"/>
            <a:r>
              <a:rPr lang="en-US" sz="900" dirty="0"/>
              <a:t>├── files</a:t>
            </a:r>
          </a:p>
          <a:p>
            <a:pPr lvl="0" fontAlgn="base"/>
            <a:r>
              <a:rPr lang="en-US" sz="900" dirty="0"/>
              <a:t>├── handlers</a:t>
            </a:r>
          </a:p>
          <a:p>
            <a:pPr lvl="0" fontAlgn="base"/>
            <a:r>
              <a:rPr lang="en-US" sz="900" dirty="0"/>
              <a:t>│   └── </a:t>
            </a:r>
            <a:r>
              <a:rPr lang="en-US" sz="900" dirty="0" err="1"/>
              <a:t>main.yml</a:t>
            </a:r>
            <a:endParaRPr lang="en-US" sz="900" dirty="0"/>
          </a:p>
          <a:p>
            <a:pPr lvl="0" fontAlgn="base"/>
            <a:r>
              <a:rPr lang="en-US" sz="900" dirty="0"/>
              <a:t>├── meta</a:t>
            </a:r>
          </a:p>
          <a:p>
            <a:pPr lvl="0" fontAlgn="base"/>
            <a:r>
              <a:rPr lang="en-US" sz="900" dirty="0"/>
              <a:t>│   └── </a:t>
            </a:r>
            <a:r>
              <a:rPr lang="en-US" sz="900" dirty="0" err="1"/>
              <a:t>main.yml</a:t>
            </a:r>
            <a:endParaRPr lang="en-US" sz="900" dirty="0"/>
          </a:p>
          <a:p>
            <a:pPr lvl="0" fontAlgn="base"/>
            <a:r>
              <a:rPr lang="en-US" sz="900" dirty="0"/>
              <a:t>├── README.md</a:t>
            </a:r>
          </a:p>
          <a:p>
            <a:pPr lvl="0" fontAlgn="base"/>
            <a:r>
              <a:rPr lang="en-US" sz="900" dirty="0"/>
              <a:t>├── tasks</a:t>
            </a:r>
          </a:p>
          <a:p>
            <a:pPr lvl="0" fontAlgn="base"/>
            <a:r>
              <a:rPr lang="en-US" sz="900" dirty="0"/>
              <a:t>│   └── </a:t>
            </a:r>
            <a:r>
              <a:rPr lang="en-US" sz="900" dirty="0" err="1"/>
              <a:t>main.yml</a:t>
            </a:r>
            <a:endParaRPr lang="en-US" sz="900" dirty="0"/>
          </a:p>
          <a:p>
            <a:pPr lvl="0" fontAlgn="base"/>
            <a:r>
              <a:rPr lang="en-US" sz="900" dirty="0"/>
              <a:t>├── templates</a:t>
            </a:r>
          </a:p>
          <a:p>
            <a:pPr lvl="0" fontAlgn="base"/>
            <a:r>
              <a:rPr lang="en-US" sz="900" dirty="0"/>
              <a:t>├── tests</a:t>
            </a:r>
          </a:p>
          <a:p>
            <a:pPr lvl="0" fontAlgn="base"/>
            <a:r>
              <a:rPr lang="en-US" sz="900" dirty="0"/>
              <a:t>│   ├── inventory</a:t>
            </a:r>
          </a:p>
          <a:p>
            <a:pPr lvl="0" fontAlgn="base"/>
            <a:r>
              <a:rPr lang="en-US" sz="900" dirty="0"/>
              <a:t>│   └── </a:t>
            </a:r>
            <a:r>
              <a:rPr lang="en-US" sz="900" dirty="0" err="1"/>
              <a:t>test.yml</a:t>
            </a:r>
            <a:endParaRPr lang="en-US" sz="900" dirty="0"/>
          </a:p>
          <a:p>
            <a:pPr lvl="0" fontAlgn="base"/>
            <a:r>
              <a:rPr lang="en-US" sz="900" dirty="0"/>
              <a:t>└── </a:t>
            </a:r>
            <a:r>
              <a:rPr lang="en-US" sz="900" dirty="0" err="1"/>
              <a:t>vars</a:t>
            </a:r>
            <a:endParaRPr lang="en-US" sz="900" dirty="0"/>
          </a:p>
          <a:p>
            <a:pPr lvl="0" fontAlgn="base"/>
            <a:r>
              <a:rPr lang="en-US" sz="900" dirty="0"/>
              <a:t>└── </a:t>
            </a:r>
            <a:r>
              <a:rPr lang="en-US" sz="900" dirty="0" err="1"/>
              <a:t>main.ym</a:t>
            </a:r>
            <a:endParaRPr lang="en-US" sz="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</a:t>
            </a:r>
          </a:p>
          <a:p>
            <a:r>
              <a:rPr lang="en-US" dirty="0"/>
              <a:t>Define</a:t>
            </a:r>
          </a:p>
        </p:txBody>
      </p:sp>
    </p:spTree>
    <p:extLst>
      <p:ext uri="{BB962C8B-B14F-4D97-AF65-F5344CB8AC3E}">
        <p14:creationId xmlns:p14="http://schemas.microsoft.com/office/powerpoint/2010/main" val="369440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Defaults : 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main.yml</a:t>
            </a:r>
            <a:r>
              <a:rPr lang="en-US" altLang="en-US" dirty="0">
                <a:solidFill>
                  <a:srgbClr val="000000"/>
                </a:solidFill>
                <a:latin typeface="inherit"/>
              </a:rPr>
              <a:t> contains default values for role variables</a:t>
            </a:r>
            <a:endParaRPr lang="en-US" altLang="en-US" dirty="0">
              <a:solidFill>
                <a:srgbClr val="000000"/>
              </a:solidFill>
              <a:latin typeface="Liberation Sans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Values can be overwritten when role is used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solidFill>
                <a:srgbClr val="000000"/>
              </a:solidFill>
              <a:latin typeface="inherit"/>
            </a:endParaRPr>
          </a:p>
          <a:p>
            <a:pPr fontAlgn="base">
              <a:spcAft>
                <a:spcPct val="0"/>
              </a:spcAft>
            </a:pPr>
            <a:r>
              <a:rPr lang="en-US" dirty="0"/>
              <a:t>Files:  Contains static files referenced by role tasks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handlers : </a:t>
            </a:r>
            <a:r>
              <a:rPr lang="en-US" altLang="en-US" dirty="0" err="1"/>
              <a:t>main.yml</a:t>
            </a:r>
            <a:r>
              <a:rPr lang="en-US" altLang="en-US" dirty="0"/>
              <a:t> contains role handler definitions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meta: :</a:t>
            </a:r>
            <a:r>
              <a:rPr lang="en-US" altLang="en-US" dirty="0" err="1"/>
              <a:t>main.yml</a:t>
            </a:r>
            <a:r>
              <a:rPr lang="en-US" altLang="en-US" dirty="0"/>
              <a:t> defines role information, Includes author, license, platforms, optional dependencies</a:t>
            </a:r>
          </a:p>
          <a:p>
            <a:pPr fontAlgn="base">
              <a:spcAft>
                <a:spcPct val="0"/>
              </a:spcAft>
            </a:pPr>
            <a:r>
              <a:rPr lang="en-US" dirty="0"/>
              <a:t>Tasks: </a:t>
            </a:r>
            <a:r>
              <a:rPr lang="en-US" dirty="0" err="1"/>
              <a:t>main.yml</a:t>
            </a:r>
            <a:r>
              <a:rPr lang="en-US" dirty="0"/>
              <a:t> contains role task definitions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 </a:t>
            </a:r>
            <a:r>
              <a:rPr lang="en-US" dirty="0"/>
              <a:t>templates: </a:t>
            </a:r>
            <a:r>
              <a:rPr lang="en-US" altLang="en-US" dirty="0"/>
              <a:t>Contains Jinja2 templates referenced by role tasks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Tests: Can contain inventory and </a:t>
            </a:r>
            <a:r>
              <a:rPr lang="en-US" altLang="en-US" dirty="0" err="1"/>
              <a:t>test.yml</a:t>
            </a:r>
            <a:r>
              <a:rPr lang="en-US" altLang="en-US" dirty="0"/>
              <a:t> playbook. Used to test role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 err="1"/>
              <a:t>Vars</a:t>
            </a:r>
            <a:r>
              <a:rPr lang="en-US" altLang="en-US" dirty="0"/>
              <a:t>: </a:t>
            </a:r>
            <a:r>
              <a:rPr lang="en-US" altLang="en-US" dirty="0" err="1"/>
              <a:t>main.yml</a:t>
            </a:r>
            <a:r>
              <a:rPr lang="en-US" altLang="en-US" dirty="0"/>
              <a:t> defines role variable values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lvl="0" fontAlgn="base"/>
            <a:endParaRPr lang="en-US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48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base"/>
            <a:r>
              <a:rPr lang="en-US" dirty="0"/>
              <a:t>Variables and Defaults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fontAlgn="base">
              <a:buNone/>
            </a:pPr>
            <a:r>
              <a:rPr lang="en-US" dirty="0"/>
              <a:t>	</a:t>
            </a:r>
          </a:p>
          <a:p>
            <a:pPr lvl="0" fontAlgn="base"/>
            <a:r>
              <a:rPr lang="en-US" dirty="0"/>
              <a:t>To define role variables, create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main.yml</a:t>
            </a:r>
            <a:r>
              <a:rPr lang="en-US" dirty="0"/>
              <a:t> with name/value pairs in hierarchy</a:t>
            </a:r>
          </a:p>
          <a:p>
            <a:pPr lvl="1" fontAlgn="base"/>
            <a:r>
              <a:rPr lang="en-US" dirty="0"/>
              <a:t>YAML uses role variables like any other variable: {{ VAR_NAME }}</a:t>
            </a:r>
          </a:p>
          <a:p>
            <a:pPr lvl="1" fontAlgn="base"/>
            <a:r>
              <a:rPr lang="en-US" dirty="0"/>
              <a:t>High priority</a:t>
            </a:r>
          </a:p>
          <a:p>
            <a:pPr lvl="1" fontAlgn="base"/>
            <a:r>
              <a:rPr lang="en-US" dirty="0"/>
              <a:t>Cannot be overridden by inventory variables</a:t>
            </a:r>
          </a:p>
          <a:p>
            <a:pPr lvl="0" fontAlgn="base"/>
            <a:r>
              <a:rPr lang="en-US" dirty="0"/>
              <a:t>Use default variables to set default values for included or dependent role variables</a:t>
            </a:r>
          </a:p>
          <a:p>
            <a:pPr lvl="1" fontAlgn="base"/>
            <a:r>
              <a:rPr lang="en-US" dirty="0"/>
              <a:t>To define default variables, create defaults/</a:t>
            </a:r>
            <a:r>
              <a:rPr lang="en-US" dirty="0" err="1"/>
              <a:t>main.yml</a:t>
            </a:r>
            <a:r>
              <a:rPr lang="en-US" dirty="0"/>
              <a:t> with name/value pairs in hierarchy</a:t>
            </a:r>
          </a:p>
          <a:p>
            <a:pPr lvl="1" fontAlgn="base"/>
            <a:r>
              <a:rPr lang="en-US" dirty="0"/>
              <a:t>Lowest priority of any variables</a:t>
            </a:r>
          </a:p>
          <a:p>
            <a:pPr lvl="1" fontAlgn="base"/>
            <a:r>
              <a:rPr lang="en-US" dirty="0"/>
              <a:t>Overridden by any other variable</a:t>
            </a:r>
          </a:p>
          <a:p>
            <a:pPr lvl="0" fontAlgn="base"/>
            <a:r>
              <a:rPr lang="en-US" dirty="0"/>
              <a:t>Best practice: Define variable in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main.yml</a:t>
            </a:r>
            <a:r>
              <a:rPr lang="en-US" dirty="0"/>
              <a:t> or defaults/</a:t>
            </a:r>
            <a:r>
              <a:rPr lang="en-US" dirty="0" err="1"/>
              <a:t>main.yml</a:t>
            </a:r>
            <a:endParaRPr lang="en-US" dirty="0"/>
          </a:p>
          <a:p>
            <a:pPr lvl="0" fontAlgn="base"/>
            <a:r>
              <a:rPr lang="en-US" dirty="0"/>
              <a:t>Use default variable when role needs value to be overridden</a:t>
            </a:r>
          </a:p>
          <a:p>
            <a:pPr lvl="0" fontAlgn="base"/>
            <a:endParaRPr lang="en-US" dirty="0"/>
          </a:p>
          <a:p>
            <a:pPr lvl="0" fontAlgn="base"/>
            <a:endParaRPr lang="en-US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lvl="0" fontAlgn="base"/>
            <a:endParaRPr lang="en-US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9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Roles in playbooks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Simple to use roles in playbooks: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rgbClr val="000000"/>
              </a:solidFill>
              <a:latin typeface="inherit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---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- hosts: remote.example.com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  roles: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    - role1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inherit"/>
              </a:rPr>
              <a:t>    - role2</a:t>
            </a:r>
            <a:endParaRPr lang="en-US" altLang="en-US" dirty="0"/>
          </a:p>
          <a:p>
            <a:pPr lvl="0" fontAlgn="base"/>
            <a:endParaRPr lang="en-US" dirty="0"/>
          </a:p>
          <a:p>
            <a:pPr lvl="0" fontAlgn="base"/>
            <a:endParaRPr lang="en-US" b="1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6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Included components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For each role, include the following in playbook in this order: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Tasks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Handlers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Variables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Dependencies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Role tasks (copy, script, template, include) reference files, templates, tasks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err="1"/>
              <a:t>Ansible</a:t>
            </a:r>
            <a:r>
              <a:rPr lang="en-US" altLang="en-US" sz="1800" dirty="0"/>
              <a:t> searches for items in the following locations: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Files: files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Templates: templates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Tasks: tasks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Eliminates need for absolute or relative path names</a:t>
            </a:r>
            <a:endParaRPr lang="en-US" sz="1800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6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Order of execution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Default: Role tasks execute before tasks of playbooks in which they appear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To override default, use </a:t>
            </a:r>
            <a:r>
              <a:rPr lang="en-US" altLang="en-US" sz="1800" dirty="0" err="1"/>
              <a:t>pre_tasks</a:t>
            </a:r>
            <a:r>
              <a:rPr lang="en-US" altLang="en-US" sz="1800" dirty="0"/>
              <a:t> and </a:t>
            </a:r>
            <a:r>
              <a:rPr lang="en-US" altLang="en-US" sz="1800" dirty="0" err="1"/>
              <a:t>post_tasks</a:t>
            </a:r>
            <a:endParaRPr lang="en-US" altLang="en-US" sz="1800" dirty="0"/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/>
              <a:t>pre_tasks</a:t>
            </a:r>
            <a:r>
              <a:rPr lang="en-US" altLang="en-US" dirty="0"/>
              <a:t>: Tasks performed before any roles applied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/>
              <a:t>post_tasks</a:t>
            </a:r>
            <a:r>
              <a:rPr lang="en-US" altLang="en-US" dirty="0"/>
              <a:t>: Tasks performed after all roles completed</a:t>
            </a:r>
            <a:endParaRPr lang="en-US" dirty="0"/>
          </a:p>
          <a:p>
            <a:pPr marL="457200" lvl="1" indent="0" fontAlgn="base">
              <a:buNone/>
            </a:pPr>
            <a:r>
              <a:rPr lang="en-US" dirty="0"/>
              <a:t>---</a:t>
            </a:r>
          </a:p>
          <a:p>
            <a:pPr marL="457200" lvl="1" indent="0" fontAlgn="base">
              <a:buNone/>
            </a:pPr>
            <a:r>
              <a:rPr lang="en-US" dirty="0"/>
              <a:t>- hosts: remote.example.com</a:t>
            </a:r>
          </a:p>
          <a:p>
            <a:pPr marL="457200" lvl="1" indent="0" fontAlgn="base">
              <a:buNone/>
            </a:pPr>
            <a:r>
              <a:rPr lang="en-US" dirty="0"/>
              <a:t>  </a:t>
            </a:r>
            <a:r>
              <a:rPr lang="en-US" dirty="0" err="1"/>
              <a:t>pre_tasks</a:t>
            </a:r>
            <a:r>
              <a:rPr lang="en-US" dirty="0"/>
              <a:t>:</a:t>
            </a:r>
          </a:p>
          <a:p>
            <a:pPr marL="457200" lvl="1" indent="0" fontAlgn="base">
              <a:buNone/>
            </a:pPr>
            <a:r>
              <a:rPr lang="en-US" dirty="0"/>
              <a:t>    - shell: echo 'hello'</a:t>
            </a:r>
          </a:p>
          <a:p>
            <a:pPr marL="457200" lvl="1" indent="0" fontAlgn="base">
              <a:buNone/>
            </a:pPr>
            <a:r>
              <a:rPr lang="en-US" dirty="0"/>
              <a:t>  roles:</a:t>
            </a:r>
          </a:p>
          <a:p>
            <a:pPr marL="457200" lvl="1" indent="0" fontAlgn="base">
              <a:buNone/>
            </a:pPr>
            <a:r>
              <a:rPr lang="en-US" dirty="0"/>
              <a:t>    - role1</a:t>
            </a:r>
          </a:p>
          <a:p>
            <a:pPr marL="457200" lvl="1" indent="0" fontAlgn="base">
              <a:buNone/>
            </a:pPr>
            <a:r>
              <a:rPr lang="en-US" dirty="0"/>
              <a:t>    - role2</a:t>
            </a:r>
          </a:p>
          <a:p>
            <a:pPr marL="457200" lvl="1" indent="0" fontAlgn="base">
              <a:buNone/>
            </a:pPr>
            <a:r>
              <a:rPr lang="en-US" dirty="0"/>
              <a:t>  tasks:</a:t>
            </a:r>
          </a:p>
          <a:p>
            <a:pPr marL="457200" lvl="1" indent="0" fontAlgn="base">
              <a:buNone/>
            </a:pPr>
            <a:r>
              <a:rPr lang="en-US" dirty="0"/>
              <a:t>    - shell: echo 'still busy'</a:t>
            </a:r>
          </a:p>
          <a:p>
            <a:pPr marL="457200" lvl="1" indent="0" fontAlgn="base">
              <a:buNone/>
            </a:pPr>
            <a:r>
              <a:rPr lang="en-US" dirty="0"/>
              <a:t>  </a:t>
            </a:r>
            <a:r>
              <a:rPr lang="en-US" dirty="0" err="1"/>
              <a:t>post_tasks</a:t>
            </a:r>
            <a:r>
              <a:rPr lang="en-US" dirty="0"/>
              <a:t>:</a:t>
            </a:r>
          </a:p>
          <a:p>
            <a:pPr marL="457200" lvl="1" indent="0" fontAlgn="base">
              <a:buNone/>
            </a:pPr>
            <a:r>
              <a:rPr lang="en-US" dirty="0"/>
              <a:t>    - shell: echo 'goodbye'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Roles Creation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Simple to create roles in Linux</a:t>
            </a:r>
          </a:p>
          <a:p>
            <a:pPr fontAlgn="base"/>
            <a:r>
              <a:rPr lang="en-US" dirty="0"/>
              <a:t>No special development tools required</a:t>
            </a:r>
          </a:p>
          <a:p>
            <a:pPr fontAlgn="base"/>
            <a:r>
              <a:rPr lang="en-US" dirty="0"/>
              <a:t>Three-step process:</a:t>
            </a:r>
          </a:p>
          <a:p>
            <a:pPr lvl="1" fontAlgn="base"/>
            <a:r>
              <a:rPr lang="en-US" dirty="0"/>
              <a:t>Create role directory structure</a:t>
            </a:r>
          </a:p>
          <a:p>
            <a:pPr lvl="1" fontAlgn="base"/>
            <a:r>
              <a:rPr lang="en-US" dirty="0"/>
              <a:t>Define role content</a:t>
            </a:r>
          </a:p>
          <a:p>
            <a:pPr lvl="1" fontAlgn="base"/>
            <a:r>
              <a:rPr lang="en-US" dirty="0"/>
              <a:t>Use role in playbook.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277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Roles creation - Directory structure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sz="quarter" idx="11"/>
          </p:nvPr>
        </p:nvSpPr>
        <p:spPr bwMode="auto">
          <a:xfrm>
            <a:off x="304800" y="1544468"/>
            <a:ext cx="10917382" cy="4235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/>
              <a:t>Ansible</a:t>
            </a:r>
            <a:r>
              <a:rPr lang="en-US" altLang="en-US" dirty="0"/>
              <a:t> looks for roles in: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/>
              <a:t>roles subdirectory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/>
              <a:t>Directories referenced by </a:t>
            </a:r>
            <a:r>
              <a:rPr lang="en-US" altLang="en-US" sz="1800" dirty="0" err="1"/>
              <a:t>roles_path</a:t>
            </a:r>
            <a:endParaRPr lang="en-US" altLang="en-US" sz="1800" dirty="0"/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/>
              <a:t>Located in </a:t>
            </a:r>
            <a:r>
              <a:rPr lang="en-US" altLang="en-US" sz="1800" dirty="0" err="1"/>
              <a:t>Ansible</a:t>
            </a:r>
            <a:r>
              <a:rPr lang="en-US" altLang="en-US" sz="1800" dirty="0"/>
              <a:t> configuration file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/>
              <a:t>Contains list of directories to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Each role has directory with specially named subdirectories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Subdirectories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files and templates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Contain fixed-content files and templates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Can be deployed by role when it is used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Other subdirectories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Contain </a:t>
            </a:r>
            <a:r>
              <a:rPr lang="en-US" altLang="en-US" sz="1800" dirty="0" err="1"/>
              <a:t>main.yml</a:t>
            </a:r>
            <a:r>
              <a:rPr lang="en-US" altLang="en-US" sz="1800" dirty="0"/>
              <a:t> files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Define default variable values, handlers, tasks, role metadata, variables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Empty subdirectory is ignored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Subdirectory not used by role can be omitted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8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 Role Content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After creating structure, define role content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Use ROLENAME/tasks/</a:t>
            </a:r>
            <a:r>
              <a:rPr lang="en-US" altLang="en-US" dirty="0" err="1"/>
              <a:t>main.yml</a:t>
            </a: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Defines modules to call on managed hosts where role is applied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Content Example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tasks/</a:t>
            </a:r>
            <a:r>
              <a:rPr lang="en-US" altLang="en-US" sz="1800" dirty="0" err="1"/>
              <a:t>main.yml</a:t>
            </a:r>
            <a:r>
              <a:rPr lang="en-US" altLang="en-US" sz="1800" dirty="0"/>
              <a:t> file manages /</a:t>
            </a:r>
            <a:r>
              <a:rPr lang="en-US" altLang="en-US" sz="1800" dirty="0" err="1"/>
              <a:t>etc</a:t>
            </a:r>
            <a:r>
              <a:rPr lang="en-US" altLang="en-US" sz="1800" dirty="0"/>
              <a:t>/</a:t>
            </a:r>
            <a:r>
              <a:rPr lang="en-US" altLang="en-US" sz="1800" dirty="0" err="1"/>
              <a:t>motd</a:t>
            </a:r>
            <a:r>
              <a:rPr lang="en-US" altLang="en-US" sz="1800" dirty="0"/>
              <a:t> on managed hosts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Uses template to copy motd.j2 to managed host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Retrieves motd.j2 from role’s templates subdirectory: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[</a:t>
            </a:r>
            <a:r>
              <a:rPr lang="en-US" altLang="en-US" sz="1800" dirty="0" err="1"/>
              <a:t>user@host</a:t>
            </a:r>
            <a:r>
              <a:rPr lang="en-US" altLang="en-US" sz="1800" dirty="0"/>
              <a:t> ~]$ cat roles/</a:t>
            </a:r>
            <a:r>
              <a:rPr lang="en-US" altLang="en-US" sz="1800" dirty="0" err="1"/>
              <a:t>motd</a:t>
            </a:r>
            <a:r>
              <a:rPr lang="en-US" altLang="en-US" sz="1800" dirty="0"/>
              <a:t>/tasks/</a:t>
            </a:r>
            <a:r>
              <a:rPr lang="en-US" altLang="en-US" sz="1800" dirty="0" err="1"/>
              <a:t>main.yml</a:t>
            </a: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---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# tasks file for </a:t>
            </a:r>
            <a:r>
              <a:rPr lang="en-US" altLang="en-US" sz="1800" dirty="0" err="1"/>
              <a:t>motd</a:t>
            </a: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- name: deliver </a:t>
            </a:r>
            <a:r>
              <a:rPr lang="en-US" altLang="en-US" sz="1800" dirty="0" err="1"/>
              <a:t>motd</a:t>
            </a:r>
            <a:r>
              <a:rPr lang="en-US" altLang="en-US" sz="1800" dirty="0"/>
              <a:t> file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template: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</a:t>
            </a:r>
            <a:r>
              <a:rPr lang="en-US" altLang="en-US" sz="1800" dirty="0" err="1"/>
              <a:t>src</a:t>
            </a:r>
            <a:r>
              <a:rPr lang="en-US" altLang="en-US" sz="1800" dirty="0"/>
              <a:t>: templates/motd.j2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</a:t>
            </a:r>
            <a:r>
              <a:rPr lang="en-US" altLang="en-US" sz="1800" dirty="0" err="1"/>
              <a:t>dest</a:t>
            </a:r>
            <a:r>
              <a:rPr lang="en-US" altLang="en-US" sz="1800" dirty="0"/>
              <a:t>: /</a:t>
            </a:r>
            <a:r>
              <a:rPr lang="en-US" altLang="en-US" sz="1800" dirty="0" err="1"/>
              <a:t>etc</a:t>
            </a:r>
            <a:r>
              <a:rPr lang="en-US" altLang="en-US" sz="1800" dirty="0"/>
              <a:t>/</a:t>
            </a:r>
            <a:r>
              <a:rPr lang="en-US" altLang="en-US" sz="1800" dirty="0" err="1"/>
              <a:t>motd</a:t>
            </a: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owner: root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group: root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mode: 0444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6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variable values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Role can define default value for </a:t>
            </a:r>
            <a:r>
              <a:rPr lang="en-US" altLang="en-US" dirty="0" err="1"/>
              <a:t>system_owner</a:t>
            </a: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Default values set in defaults/</a:t>
            </a:r>
            <a:r>
              <a:rPr lang="en-US" altLang="en-US" dirty="0" err="1"/>
              <a:t>main.yml</a:t>
            </a:r>
            <a:r>
              <a:rPr lang="en-US" altLang="en-US" dirty="0"/>
              <a:t> in directory structure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Example: defaults/</a:t>
            </a:r>
            <a:r>
              <a:rPr lang="en-US" altLang="en-US" dirty="0" err="1"/>
              <a:t>main.yml</a:t>
            </a:r>
            <a:r>
              <a:rPr lang="en-US" altLang="en-US" dirty="0"/>
              <a:t> sets </a:t>
            </a:r>
            <a:r>
              <a:rPr lang="en-US" altLang="en-US" dirty="0" err="1"/>
              <a:t>system_owner</a:t>
            </a:r>
            <a:r>
              <a:rPr lang="en-US" altLang="en-US" dirty="0"/>
              <a:t> to user@host.example.com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Email address written in /</a:t>
            </a:r>
            <a:r>
              <a:rPr lang="en-US" altLang="en-US" dirty="0" err="1"/>
              <a:t>etc</a:t>
            </a:r>
            <a:r>
              <a:rPr lang="en-US" altLang="en-US" dirty="0"/>
              <a:t>/</a:t>
            </a:r>
            <a:r>
              <a:rPr lang="en-US" altLang="en-US" dirty="0" err="1"/>
              <a:t>motd</a:t>
            </a:r>
            <a:r>
              <a:rPr lang="en-US" altLang="en-US" dirty="0"/>
              <a:t> of managed hosts where role is applied: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[</a:t>
            </a:r>
            <a:r>
              <a:rPr lang="en-US" altLang="en-US" dirty="0" err="1"/>
              <a:t>user@host</a:t>
            </a:r>
            <a:r>
              <a:rPr lang="en-US" altLang="en-US" dirty="0"/>
              <a:t> ~]$ cat roles/</a:t>
            </a:r>
            <a:r>
              <a:rPr lang="en-US" altLang="en-US" dirty="0" err="1"/>
              <a:t>motd</a:t>
            </a:r>
            <a:r>
              <a:rPr lang="en-US" altLang="en-US" dirty="0"/>
              <a:t>/defaults/</a:t>
            </a:r>
            <a:r>
              <a:rPr lang="en-US" altLang="en-US" dirty="0" err="1"/>
              <a:t>main.yml</a:t>
            </a:r>
            <a:endParaRPr lang="en-US" altLang="en-US" dirty="0"/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---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/>
              <a:t>system_owner</a:t>
            </a:r>
            <a:r>
              <a:rPr lang="en-US" altLang="en-US" dirty="0"/>
              <a:t>: user@host.example.com</a:t>
            </a:r>
            <a:endParaRPr lang="en-US" alt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7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in playbook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To access role, reference it in roles: playbook section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Example: Playbook referencing </a:t>
            </a:r>
            <a:r>
              <a:rPr lang="en-US" altLang="en-US" dirty="0" err="1"/>
              <a:t>motd</a:t>
            </a:r>
            <a:r>
              <a:rPr lang="en-US" altLang="en-US" dirty="0"/>
              <a:t> role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No variables specified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Role applied with default variable values: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[</a:t>
            </a:r>
            <a:r>
              <a:rPr lang="en-US" altLang="en-US" dirty="0" err="1"/>
              <a:t>user@host</a:t>
            </a:r>
            <a:r>
              <a:rPr lang="en-US" altLang="en-US" dirty="0"/>
              <a:t> ~]$ cat use-</a:t>
            </a:r>
            <a:r>
              <a:rPr lang="en-US" altLang="en-US" dirty="0" err="1"/>
              <a:t>motd</a:t>
            </a:r>
            <a:r>
              <a:rPr lang="en-US" altLang="en-US" dirty="0"/>
              <a:t>-</a:t>
            </a:r>
            <a:r>
              <a:rPr lang="en-US" altLang="en-US" dirty="0" err="1"/>
              <a:t>role.yml</a:t>
            </a: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---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- name: use </a:t>
            </a:r>
            <a:r>
              <a:rPr lang="en-US" altLang="en-US" dirty="0" err="1"/>
              <a:t>motd</a:t>
            </a:r>
            <a:r>
              <a:rPr lang="en-US" altLang="en-US" dirty="0"/>
              <a:t> role playbook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  hosts: remote.example.com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  user: </a:t>
            </a:r>
            <a:r>
              <a:rPr lang="en-US" altLang="en-US" dirty="0" err="1"/>
              <a:t>devops</a:t>
            </a: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  become: true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  roles: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    - </a:t>
            </a:r>
            <a:r>
              <a:rPr lang="en-US" altLang="en-US" dirty="0" err="1"/>
              <a:t>motd</a:t>
            </a:r>
            <a:endParaRPr lang="en-US" altLang="en-US" sz="1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3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74433" y="1655767"/>
            <a:ext cx="9587603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Ansible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Tower – Installation, setup &amp; verification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79915" y="2943159"/>
            <a:ext cx="9582121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Ansible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Galaxy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79915" y="4230551"/>
            <a:ext cx="9582121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Roles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4232261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Playbook output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In playbook output, tasks executed due to role identified by role name preceding task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Example: deliver </a:t>
            </a:r>
            <a:r>
              <a:rPr lang="en-US" altLang="en-US" dirty="0" err="1"/>
              <a:t>motd</a:t>
            </a:r>
            <a:r>
              <a:rPr lang="en-US" altLang="en-US" dirty="0"/>
              <a:t> file task prefaced by </a:t>
            </a:r>
            <a:r>
              <a:rPr lang="en-US" altLang="en-US" dirty="0" err="1"/>
              <a:t>motd</a:t>
            </a:r>
            <a:r>
              <a:rPr lang="en-US" altLang="en-US" dirty="0"/>
              <a:t> role name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Indicates task triggered by role: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[</a:t>
            </a:r>
            <a:r>
              <a:rPr lang="en-US" altLang="en-US" dirty="0" err="1"/>
              <a:t>user@host</a:t>
            </a:r>
            <a:r>
              <a:rPr lang="en-US" altLang="en-US" dirty="0"/>
              <a:t> ~]$ </a:t>
            </a:r>
            <a:r>
              <a:rPr lang="en-US" altLang="en-US" dirty="0" err="1"/>
              <a:t>ansible</a:t>
            </a:r>
            <a:r>
              <a:rPr lang="en-US" altLang="en-US" dirty="0"/>
              <a:t>-playbook -i inventory use-</a:t>
            </a:r>
            <a:r>
              <a:rPr lang="en-US" altLang="en-US" dirty="0" err="1"/>
              <a:t>motd</a:t>
            </a:r>
            <a:r>
              <a:rPr lang="en-US" altLang="en-US" dirty="0"/>
              <a:t>-</a:t>
            </a:r>
            <a:r>
              <a:rPr lang="en-US" altLang="en-US" dirty="0" err="1"/>
              <a:t>role.yml</a:t>
            </a: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PLAY [use </a:t>
            </a:r>
            <a:r>
              <a:rPr lang="en-US" altLang="en-US" dirty="0" err="1"/>
              <a:t>motd</a:t>
            </a:r>
            <a:r>
              <a:rPr lang="en-US" altLang="en-US" dirty="0"/>
              <a:t> role playbook] **************************************************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TASK [setup] *******************************************************************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ok: [remote.example.com]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TASK [</a:t>
            </a:r>
            <a:r>
              <a:rPr lang="en-US" altLang="en-US" dirty="0" err="1"/>
              <a:t>motd</a:t>
            </a:r>
            <a:r>
              <a:rPr lang="en-US" altLang="en-US" dirty="0"/>
              <a:t> : deliver </a:t>
            </a:r>
            <a:r>
              <a:rPr lang="en-US" altLang="en-US" dirty="0" err="1"/>
              <a:t>motd</a:t>
            </a:r>
            <a:r>
              <a:rPr lang="en-US" altLang="en-US" dirty="0"/>
              <a:t> file] ************************************************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changed: [remote.example.com]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PLAY RECAP *********************************************************************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remote.example.com : ok=2 changed=1 unreachable=0 failed=0</a:t>
            </a:r>
            <a:endParaRPr lang="en-US" altLang="en-US" sz="1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96623" y="2797082"/>
            <a:ext cx="4998755" cy="785553"/>
          </a:xfrm>
        </p:spPr>
        <p:txBody>
          <a:bodyPr/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09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List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74433" y="1655767"/>
            <a:ext cx="9587603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Ansible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Tower, installation, setup &amp; verification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79915" y="2299463"/>
            <a:ext cx="9582121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Galaxy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79915" y="2943159"/>
            <a:ext cx="9582121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102118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Ansible</a:t>
            </a:r>
            <a:r>
              <a:rPr lang="en-US" dirty="0"/>
              <a:t> Tower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964582" y="3187772"/>
            <a:ext cx="5715000" cy="3390900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Tower is a UI &amp; API, that centralizes </a:t>
            </a:r>
            <a:r>
              <a:rPr lang="en-US" dirty="0" err="1"/>
              <a:t>Ansible</a:t>
            </a:r>
            <a:r>
              <a:rPr lang="en-US" dirty="0"/>
              <a:t> runs</a:t>
            </a:r>
          </a:p>
          <a:p>
            <a:pPr marL="0" indent="0">
              <a:buNone/>
            </a:pPr>
            <a:r>
              <a:rPr lang="en-US" dirty="0"/>
              <a:t>Also makes it easier to </a:t>
            </a:r>
            <a:r>
              <a:rPr lang="en-US" dirty="0" err="1"/>
              <a:t>integerate</a:t>
            </a:r>
            <a:r>
              <a:rPr lang="en-US" dirty="0"/>
              <a:t> </a:t>
            </a:r>
            <a:r>
              <a:rPr lang="en-US" dirty="0" err="1"/>
              <a:t>ansible</a:t>
            </a:r>
            <a:r>
              <a:rPr lang="en-US" dirty="0"/>
              <a:t> with other systems, </a:t>
            </a:r>
          </a:p>
          <a:p>
            <a:pPr marL="0" indent="0">
              <a:buNone/>
            </a:pPr>
            <a:r>
              <a:rPr lang="en-US" dirty="0"/>
              <a:t>Workflows required for CI/CD pipelines</a:t>
            </a:r>
          </a:p>
          <a:p>
            <a:pPr marL="0" indent="0">
              <a:buNone/>
            </a:pPr>
            <a:r>
              <a:rPr lang="en-US" dirty="0"/>
              <a:t>All playbook runs are stored and captured inside Tower.</a:t>
            </a:r>
          </a:p>
          <a:p>
            <a:pPr marL="0" indent="0">
              <a:buNone/>
            </a:pPr>
            <a:r>
              <a:rPr lang="en-US" dirty="0"/>
              <a:t>Who ran what job, which systems were updated, the output of each system and so on</a:t>
            </a:r>
          </a:p>
          <a:p>
            <a:pPr marL="0" indent="0">
              <a:buNone/>
            </a:pPr>
            <a:r>
              <a:rPr lang="en-US" dirty="0"/>
              <a:t>Tower enables to define precise roles and responsibilities</a:t>
            </a:r>
          </a:p>
          <a:p>
            <a:pPr marL="0" indent="0">
              <a:buNone/>
            </a:pPr>
            <a:r>
              <a:rPr lang="en-US" dirty="0"/>
              <a:t>Safe automation on cloud without exposing credentials to the user</a:t>
            </a:r>
          </a:p>
        </p:txBody>
      </p:sp>
    </p:spTree>
    <p:extLst>
      <p:ext uri="{BB962C8B-B14F-4D97-AF65-F5344CB8AC3E}">
        <p14:creationId xmlns:p14="http://schemas.microsoft.com/office/powerpoint/2010/main" val="175250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 of Tower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Install Tower :</a:t>
            </a:r>
          </a:p>
          <a:p>
            <a:pPr lvl="0" fontAlgn="base"/>
            <a:endParaRPr lang="en-US" sz="900" dirty="0"/>
          </a:p>
          <a:p>
            <a:pPr lvl="0" fontAlgn="base"/>
            <a:endParaRPr lang="en-US" sz="900" dirty="0"/>
          </a:p>
          <a:p>
            <a:pPr marL="0" lvl="0" indent="0" fontAlgn="base">
              <a:buNone/>
            </a:pPr>
            <a:endParaRPr lang="en-US" sz="900" dirty="0"/>
          </a:p>
          <a:p>
            <a:pPr marL="0" lvl="0" indent="0" fontAlgn="base">
              <a:buNone/>
            </a:pPr>
            <a:endParaRPr lang="en-US" sz="900" dirty="0"/>
          </a:p>
          <a:p>
            <a:pPr marL="0" lvl="0" indent="0" fontAlgn="base">
              <a:buNone/>
            </a:pPr>
            <a:r>
              <a:rPr lang="en-US" sz="900" dirty="0"/>
              <a:t>If no access to EPEL, use </a:t>
            </a:r>
            <a:r>
              <a:rPr lang="en-US" sz="900" dirty="0">
                <a:hlinkClick r:id="rId2"/>
              </a:rPr>
              <a:t>https://bit.ly/towerbundlelatest</a:t>
            </a:r>
            <a:endParaRPr lang="en-US" sz="900" dirty="0"/>
          </a:p>
          <a:p>
            <a:pPr marL="0" lvl="0" indent="0" fontAlgn="base">
              <a:buNone/>
            </a:pPr>
            <a:endParaRPr lang="en-US" sz="900" dirty="0"/>
          </a:p>
          <a:p>
            <a:pPr fontAlgn="base"/>
            <a:r>
              <a:rPr lang="en-US" sz="900" dirty="0"/>
              <a:t>Requirements</a:t>
            </a:r>
          </a:p>
          <a:p>
            <a:pPr fontAlgn="base"/>
            <a:r>
              <a:rPr lang="en-US" sz="900" dirty="0"/>
              <a:t>Red Hat Enterprise Linux 7, CentOS 7, or Ubuntu 14.04</a:t>
            </a:r>
          </a:p>
          <a:p>
            <a:pPr fontAlgn="base"/>
            <a:r>
              <a:rPr lang="en-US" sz="900" dirty="0"/>
              <a:t>64-bit support required for kernel and runtime</a:t>
            </a:r>
          </a:p>
          <a:p>
            <a:pPr fontAlgn="base"/>
            <a:r>
              <a:rPr lang="en-US" sz="900" dirty="0"/>
              <a:t>Currently supported version of Mozilla Firefox or Google Chrome</a:t>
            </a:r>
          </a:p>
          <a:p>
            <a:pPr fontAlgn="base"/>
            <a:r>
              <a:rPr lang="en-US" sz="900" dirty="0"/>
              <a:t>2 GB RAM minimum (4+ GB highly recommended)</a:t>
            </a:r>
          </a:p>
          <a:p>
            <a:pPr fontAlgn="base"/>
            <a:r>
              <a:rPr lang="en-US" sz="900" dirty="0"/>
              <a:t>20 GB of dedicated hard disk space</a:t>
            </a:r>
          </a:p>
          <a:p>
            <a:pPr marL="0" lvl="0" indent="0" fontAlgn="base">
              <a:buNone/>
            </a:pPr>
            <a:endParaRPr lang="en-US" sz="9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7" y="1948728"/>
            <a:ext cx="6057900" cy="695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591" y="3023834"/>
            <a:ext cx="472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 of Tower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602396"/>
            <a:ext cx="65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Connect to the control node</a:t>
            </a:r>
          </a:p>
          <a:p>
            <a:r>
              <a:rPr lang="en-US" dirty="0"/>
              <a:t>Become the root user</a:t>
            </a:r>
          </a:p>
          <a:p>
            <a:r>
              <a:rPr lang="en-US" dirty="0"/>
              <a:t>Connect to the tower node using the password </a:t>
            </a:r>
          </a:p>
          <a:p>
            <a:r>
              <a:rPr lang="en-US" dirty="0"/>
              <a:t>Install </a:t>
            </a:r>
            <a:r>
              <a:rPr lang="en-US" dirty="0" err="1"/>
              <a:t>Ansible</a:t>
            </a:r>
            <a:r>
              <a:rPr lang="en-US" dirty="0"/>
              <a:t> Packages and Enable EPEL Repository</a:t>
            </a:r>
          </a:p>
          <a:p>
            <a:pPr lvl="1"/>
            <a:r>
              <a:rPr lang="en-US" dirty="0"/>
              <a:t>Attach the </a:t>
            </a:r>
            <a:r>
              <a:rPr lang="en-US" i="1" dirty="0"/>
              <a:t>Extra Packages </a:t>
            </a:r>
            <a:r>
              <a:rPr lang="en-US" dirty="0"/>
              <a:t>pool to make </a:t>
            </a:r>
            <a:r>
              <a:rPr lang="en-US" dirty="0" err="1"/>
              <a:t>Ansible</a:t>
            </a:r>
            <a:r>
              <a:rPr lang="en-US" dirty="0"/>
              <a:t> packages available: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Install </a:t>
            </a:r>
            <a:r>
              <a:rPr lang="en-US" dirty="0" err="1"/>
              <a:t>Ansible</a:t>
            </a:r>
            <a:r>
              <a:rPr lang="en-US" dirty="0"/>
              <a:t> Tower Package</a:t>
            </a:r>
          </a:p>
          <a:p>
            <a:pPr lvl="1"/>
            <a:r>
              <a:rPr lang="en-US" dirty="0"/>
              <a:t>Get the latest </a:t>
            </a:r>
            <a:r>
              <a:rPr lang="en-US" dirty="0" err="1"/>
              <a:t>Ansible</a:t>
            </a:r>
            <a:r>
              <a:rPr lang="en-US" dirty="0"/>
              <a:t> tower installation package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Decompress the archive and change the folder	</a:t>
            </a:r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86" y="3235121"/>
            <a:ext cx="7810500" cy="72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86" y="4541693"/>
            <a:ext cx="7562850" cy="704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586" y="5697681"/>
            <a:ext cx="41338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&amp; verify installation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fontAlgn="base"/>
            <a:r>
              <a:rPr lang="en-US" dirty="0"/>
              <a:t>Edit the </a:t>
            </a:r>
            <a:r>
              <a:rPr lang="en-US" b="1" i="1" dirty="0"/>
              <a:t>inventory</a:t>
            </a:r>
            <a:r>
              <a:rPr lang="en-US" dirty="0"/>
              <a:t> file passing the variable values. (</a:t>
            </a:r>
            <a:r>
              <a:rPr lang="en-US" altLang="en-US" dirty="0"/>
              <a:t>Because the setup script uses </a:t>
            </a:r>
            <a:r>
              <a:rPr lang="en-US" altLang="en-US" dirty="0" err="1"/>
              <a:t>Ansible</a:t>
            </a:r>
            <a:r>
              <a:rPr lang="en-US" altLang="en-US" dirty="0"/>
              <a:t> to install </a:t>
            </a:r>
            <a:r>
              <a:rPr lang="en-US" altLang="en-US" dirty="0" err="1"/>
              <a:t>Ansible</a:t>
            </a:r>
            <a:r>
              <a:rPr lang="en-US" altLang="en-US" dirty="0"/>
              <a:t> Tower, you can change the installation parameters by modifying the inventory file.)</a:t>
            </a:r>
          </a:p>
          <a:p>
            <a:pPr fontAlgn="base"/>
            <a:r>
              <a:rPr lang="en-US" altLang="en-US" dirty="0"/>
              <a:t>Launch the </a:t>
            </a:r>
            <a:r>
              <a:rPr lang="en-US" altLang="en-US" dirty="0" err="1"/>
              <a:t>Ansible</a:t>
            </a:r>
            <a:r>
              <a:rPr lang="en-US" altLang="en-US" dirty="0"/>
              <a:t> Tower setup script</a:t>
            </a:r>
          </a:p>
          <a:p>
            <a:pPr fontAlgn="base"/>
            <a:r>
              <a:rPr lang="en-US" dirty="0"/>
              <a:t># ./setup.sh</a:t>
            </a:r>
          </a:p>
          <a:p>
            <a:pPr fontAlgn="base"/>
            <a:r>
              <a:rPr lang="en-US" dirty="0"/>
              <a:t>Verify Installation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Go to https://tower-GUID.rhpds.opentlc.com.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Accept the SSL certificate warnings from your web browser, if needed.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Confirm that you see this login screen: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License: download a valid License file. Check the agreement box at the bottom and click Submit &amp; the </a:t>
            </a:r>
            <a:r>
              <a:rPr lang="en-US" altLang="en-US" dirty="0" err="1"/>
              <a:t>Ansible</a:t>
            </a:r>
            <a:r>
              <a:rPr lang="en-US" altLang="en-US" dirty="0"/>
              <a:t> Tower dashboard opens.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Launch Job: From the menu at the top of the </a:t>
            </a:r>
            <a:r>
              <a:rPr lang="en-US" altLang="en-US" dirty="0" err="1"/>
              <a:t>Ansible</a:t>
            </a:r>
            <a:r>
              <a:rPr lang="en-US" altLang="en-US" dirty="0"/>
              <a:t> Tower dashboard, select TEMPLATES. Once clicked to launch the Demo Job Template, you will see information about the job and the live output of the run.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en-US" sz="12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sz="2800" dirty="0"/>
          </a:p>
          <a:p>
            <a:pPr marL="457200" lvl="1" indent="0" fontAlgn="base">
              <a:buNone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fontAlgn="base"/>
            <a:endParaRPr lang="en-US" dirty="0"/>
          </a:p>
          <a:p>
            <a:pPr lvl="0" fontAlgn="base"/>
            <a:endParaRPr lang="en-US" dirty="0"/>
          </a:p>
          <a:p>
            <a:pPr lvl="0" fontAlgn="base"/>
            <a:endParaRPr lang="en-US" sz="900" dirty="0"/>
          </a:p>
          <a:p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-138499"/>
            <a:ext cx="200377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8375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8" descr="rocket_icon"/>
          <p:cNvSpPr>
            <a:spLocks noChangeAspect="1" noChangeArrowheads="1"/>
          </p:cNvSpPr>
          <p:nvPr/>
        </p:nvSpPr>
        <p:spPr bwMode="auto">
          <a:xfrm>
            <a:off x="541338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List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74433" y="1676630"/>
            <a:ext cx="9587603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Ansible Tower, installation, setup &amp; verification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79915" y="2299463"/>
            <a:ext cx="9582121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Galaxy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79915" y="2943159"/>
            <a:ext cx="9582121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12466736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6206</TotalTime>
  <Words>1073</Words>
  <Application>Microsoft Office PowerPoint</Application>
  <PresentationFormat>Widescreen</PresentationFormat>
  <Paragraphs>350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inherit</vt:lpstr>
      <vt:lpstr>Liberation Sans</vt:lpstr>
      <vt:lpstr>Wingdings</vt:lpstr>
      <vt:lpstr>Custom Design</vt:lpstr>
      <vt:lpstr>PowerPoint Presentation</vt:lpstr>
      <vt:lpstr>PowerPoint Presentation</vt:lpstr>
      <vt:lpstr>Topic List</vt:lpstr>
      <vt:lpstr>Topic List</vt:lpstr>
      <vt:lpstr>Ansible Tower</vt:lpstr>
      <vt:lpstr>Installation of Tower</vt:lpstr>
      <vt:lpstr>Installation of Tower</vt:lpstr>
      <vt:lpstr>Setup &amp; verify installation</vt:lpstr>
      <vt:lpstr>Topic List</vt:lpstr>
      <vt:lpstr>Galaxy</vt:lpstr>
      <vt:lpstr>Galaxy</vt:lpstr>
      <vt:lpstr>Galaxy</vt:lpstr>
      <vt:lpstr>Galaxy</vt:lpstr>
      <vt:lpstr>Galaxy</vt:lpstr>
      <vt:lpstr>Topic List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Roles</vt:lpstr>
      <vt:lpstr>Thank You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Dinesh, Aparna</dc:creator>
  <cp:lastModifiedBy>Maathuriyaa, V.</cp:lastModifiedBy>
  <cp:revision>297</cp:revision>
  <dcterms:created xsi:type="dcterms:W3CDTF">2016-01-09T17:16:15Z</dcterms:created>
  <dcterms:modified xsi:type="dcterms:W3CDTF">2018-07-13T05:21:37Z</dcterms:modified>
</cp:coreProperties>
</file>